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fin-c11-m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fin-c11-m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Tarjeta de receta con renglones de ingredientes, tiempo y merma sobre mesa de trabaj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ficha de costo es la receta del producto: cada gramo, cada minuto y cada porcentaje con su origen escri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fin-c11-m02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orazonada no se audita, no se transfiere y no se defiende» (2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orazonada no se audita, no se transfiere y no se defiende» (3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orazonada no se audita, no se transfiere y no se defiende» (4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orazonada no se audita, no se transfiere y no se defiende» (5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orazonada no se audita, no se transfiere y no se defiende» (6 de 6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fin-c11-m02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fin-c11-m02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orazonada no se audita, no se transfiere y no se defiende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El 18 % de peso que pierde el café al tostarse → Mer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bolsa con válvula desgasificadora → Materia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Tarifa horaria de la tostadora con su depreciación → Horas / overhe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l lote de 12 que sale con tueste parejo rechazado → Mer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os 22 minutos de tiempo de máquina por lote → Horas / overhe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a etiqueta con sello de origen → Materia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Insumos identificables van a materiales; tiempo y estructura a horas/overhead; lo que se pierde sin venderse, a mer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fin-c11-m02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experiencia sin ficha es la que produjo la «especial de temporada»: veinte años cobrando $185 de un producto de $163 con descuento de 12 % que nadie detectó porque «se sentía» bien; la ficha no sustituye el criterio del maestro, lo vuelve verific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experiencia sí vale — y justamente por eso merece prueba: el «como $110» vivía en la cabeza del maestro y ahí nadie lo podía auditar ni él mismo. La ficha no le enseña a tostar: convierte su conocimiento en un número que la junta, el contador y el cliente pueden ver, y que avisa cuando el insumo sube o cuando el descuento se come el margen. La experiencia sin registro es arte; con ficha, además de arte, es activo transferible de la empresa. Y sí: el maestro es quien mejor aporta los tiempos y temperaturas — la hija los escribe, no los inventa —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osto de la experiencia no reglada: una década de un producto que se vendía con margen negativo y nadie lo podía v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fin-c11-m02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la trampa de la pareja: parejo no es justo. Un porcentaje global ignora la estructura de consumo: el producto que pasa tres veces por máquina y exige setups consume mucho más overhead que el que solo se ensaca; repartirles el mismo 20 % castiga al sencillo y subsidia al complejo, el resultado es un catálogo que empuja exactamente lo contrario de lo que conviene. La asignación por hora de máquina u hora obrera no es perfecta — en PyME siempre queda aproximación—, pero es confesa, auditable y comparable: corrige la distorsión en la dirección correcta. Lo inaceptable no es la imperfección: es la regla sin orig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Justicia de costeo = proporcionalidad al consumo de capacidad; igualdad de porcentaje es pereza contable con consecuencias de catálo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fin-c11-m02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tu producto estrella (el que más vendes, no el que más te emociona) y arma su ficha de cinco piezas con datos medidos esta semana: báscula de materiales con desperdicio, cronómetro de tiempos, tarifa horaria de overhead calculada de tus fijos y horas disponibles, y tu merma de lote real. Compara el resultado con el «sale en» que usabas. Después, la pregunta que decide el catálogo: ¿cuántos productos tuyos tienen precio construido sobre un número que nadie podría defende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fin-c11-m02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fin-c11-m02-oa01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la ficha de cos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fin-c11-m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0055" r:id="rId1"/>
    <p:sldLayoutId id="2481900056" r:id="rId2"/>
    <p:sldLayoutId id="2481900057" r:id="rId3"/>
    <p:sldLayoutId id="248190005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14616155f2dde5d81660d38aa96a4796abe4ba3a6be3cde11.jpg"/>
  <Relationship Id="rId3" Type="http://schemas.openxmlformats.org/officeDocument/2006/relationships/hyperlink" Target="https://marketing.lumbre.lat/object/emp-fin-c11-m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fin-c11-m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fin-c11-m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fin-c11-m02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marketing.lumbre.lat/object/emp-fin-c11-m02-oa01" TargetMode="External"/>
  <Relationship Id="rId4" Type="http://schemas.openxmlformats.org/officeDocument/2006/relationships/hyperlink" Target="https://marketing.lumbre.lat/object/emp-fin-c11-m02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fin-c11-m02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fin-c11-m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fin-c11-m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fin-c11-m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fin-c11-m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fin-c11-m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fin-c11-m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fin-c11-m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fin-c11-m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fin-c11-m02-oa01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fin-c11-m02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fin-c11-m02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fin-c11-m02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fin-c11-m02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fin-c11-m02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fin-c11-m02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fin-c11-m02-oa01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fin-c11-m02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fin-c11-m02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fin-c11-m02-oa01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fin-c11-m02-oa01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fin-c11-m02-oa01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fin-c11-m02-oa01" TargetMode="Externa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fin-c11-m02-oa01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fin-c11-m02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495800"/>
          <a:chOff x="514350" y="942975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ich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s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cumen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ado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ue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vent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i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aborar una ficha de costo unitario completa con materiales, horas, overhead y merma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fin-c11-m02-oa01"/>
              </a:rPr>
              <a:t><![CDATA[Ver el OA en marketing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fin-c11-m02-oa01"/>
              </a:rPr>
              <a:t><![CDATA[La ficha de costo: el documento que tu contador ya no puede inventar por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aborar una ficha de costo unitario completa con materiales, horas, overhead y merm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fin-c11-m02-oa01"/>
              </a:rPr>
              <a:t><![CDATA[La ficha de costo: el documento que tu contador ya no puede inventar por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ás o menos sale en 400» no es un costo: es una corazonada con fecha de error. La ficha de costo es la receta del producto: materiales con su desperdicio, horas con su tarifa, overhead con regla confesa y merma nombrada. Este objeto enseña a armarla pieza por pieza —incluido el «porcentaje mágico» de overhead—: la ficha es la base del precio y de la defensa ante el cliente que pide descuento. Con la tostadería de Oaxaca cuyo café perdía $18 por bols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fin-c11-m02-oa01"/>
              </a:rPr>
              <a:t><![CDATA[La ficha de costo: el documento que tu contador ya no puede inventar por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ficha-costo · costeo-unitario · overhead · merma · receta · materiale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razonada no se audita, no se transfiere y no se defiende]]></a:t>
            </a:r>
          </a:p>
        </p:txBody>
      </p:sp>
      <p:pic>
        <p:nvPicPr>
          <p:cNvPr id="3" name="" descr="Tarjeta de receta con renglones de ingredientes, tiempo y merma sobre mesa de trabajo">
            <a:hlinkClick r:id="rId3" tooltip="Tarjeta de receta con renglones de ingredientes, tiempo y merma sobre mesa de trabajo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ficha de costo es la receta del producto: cada gramo, cada minuto y cada porcentaje con su origen escrit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fin-c11-m02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razonada no se audita, no se transfiere y no se defiende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fin-c11-m02-oa01"/>
              </a:rPr>
              <a:t><![CDATA[La ficha de costo: el documento que tu contador ya no puede inventar por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stade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f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xa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u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zc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pe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porad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18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e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110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e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st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19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omo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d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11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nt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llazg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f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álv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ab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razonada no se audita, no se transfiere y no se defiende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fin-c11-m02-oa01"/>
              </a:rPr>
              <a:t><![CDATA[La ficha de costo: el documento que tu contador ya no puede inventar por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e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í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if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2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rla.\n\n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163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18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163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pe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porad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alab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e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razonada no se audita, no se transfiere y no se defiende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fin-c11-m02-oa01"/>
              </a:rPr>
              <a:t><![CDATA[La ficha de costo: el documento que tu contador ya no puede inventar por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inco piezas de la fich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tidad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ta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er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erdici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e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est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ña)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×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if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e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suel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÷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iv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odo)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verhead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ocó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razonada no se audita, no se transfiere y no se defiende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fin-c11-m02-oa01"/>
              </a:rPr>
              <a:t><![CDATA[La ficha de costo: el documento que tu contador ya no puede inventar por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9621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9621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quin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e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t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erfecta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hib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gi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m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r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i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i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s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tari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er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m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79082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rros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razonada no se audita, no se transfiere y no se defiende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fin-c11-m02-oa01"/>
              </a:rPr>
              <a:t><![CDATA[La ficha de costo: el documento que tu contador ya no puede inventar por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verhe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c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étric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c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lv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»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nc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lu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stade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verhe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128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rec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stado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163—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c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mp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2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t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ci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sid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ica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razonada no se audita, no se transfiere y no se defiende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fin-c11-m02-oa01"/>
              </a:rPr>
              <a:t><![CDATA[La ficha de costo: el documento que tu contador ya no puede inventar por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qu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verhe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isible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y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C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verhe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qu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l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onib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t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if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r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ipli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fect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e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b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rv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razonada no se audita, no se transfiere y no se defiend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fin-c11-m02-oa01"/>
              </a:rPr>
              <a:t><![CDATA[La ficha de costo: el documento que tu contador ya no puede inventar por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 de costo de la «especial de temporada» (bolsa 500 g), después del destape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fin-c11-m02-oa01"/>
              </a:rPr>
              <a:t><![CDATA[La ficha de costo: el documento que tu contador ya no puede inventar por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838325"/>
                <a:gridCol w="5086350"/>
                <a:gridCol w="1190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ez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tal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mpor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teri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fé verde con merma de tueste 18 %, bolsa con válvula, etiqueta, cart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$94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or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ueste y molienda: 22 min de máquina × $140/h + ensacado 8 min × $85/h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$28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verhead asign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nta, gas, depreciación: 0.35 h × $58/h de tarifa horar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$2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rma de lo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 lote de 12 rechazado, repartido entre las bolsas buen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$8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fin-c11-m02-oa01"/>
              </a:rPr>
              <a:t><![CDATA[La ficha de costo: el documento que tu contador ya no puede inventar por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828800"/>
        </p:xfrm>
        <a:graphic>
          <a:graphicData uri="http://schemas.openxmlformats.org/drawingml/2006/table">
            <a:tbl>
              <a:tblPr firstRow="1" bandRow="1"/>
              <a:tblGrid>
                <a:gridCol w="1838325"/>
                <a:gridCol w="5086350"/>
                <a:gridCol w="1190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ez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tal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mpor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mpaque de embarqu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ja master compartida por 24 bols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$13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o unit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 precio de insumos de febrero y vigencia 90 dí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$163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razonada no se audita, no se transfiere y no se defiend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fin-c11-m02-oa01"/>
              </a:rPr>
              <a:t><![CDATA[La ficha de costo: el documento que tu contador ya no puede inventar por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ili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110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um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16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ó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u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,0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risa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ib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zc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c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4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22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álo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tera—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l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f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razonada no se audita, no se transfiere y no se defiend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fin-c11-m02-oa01"/>
              </a:rPr>
              <a:t><![CDATA[La ficha de costo: el documento que tu contador ya no puede inventar por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medi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om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a)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al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e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peratu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t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ú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álog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0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t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alc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nit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fin-c11-m02-oa01"/>
              </a:rPr>
              <a:t><![CDATA[La ficha de costo: el documento que tu contador ya no puede inventar por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orazonada no se audita, no se transfiere y no se defien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elemento según la pieza de la ficha de costo donde debe registrars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Material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Horas / overhead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Merm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l 18 % de peso que pierde el café al tostars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bolsa con válvula desgasificador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fin-c11-m02-oa01"/>
              </a:rPr>
              <a:t><![CDATA[La ficha de costo: el documento que tu contador ya no puede inventar por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Tarifa horaria de la tostadora con su depreci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l lote de 12 que sale con tueste parejo rechaza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os 22 minutos de tiempo de máquina por lo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a etiqueta con sello de orige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fin-c11-m02-oa01"/>
              </a:rPr>
              <a:t><![CDATA[La ficha de costo: el documento que tu contador ya no puede inventar por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orazonada no se audita, no se transfiere y no se defien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estro se resiste a la ficha: «llevo 20 años cotizando y nunca me senté a llenar papeles; el negocio funcionaba igual». Con el caso de la tostadería, la mejor réplica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Tiene razón: la experiencia es un sistema de costeo probado por dos décadas de negocio abier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experiencia sin ficha es la que produjo la «especial de temporada»: veinte años cobrando $185 de un producto de $163 con descuento de 12 % que nadie detectó porque «se sentía» bien; la ficha no sustituye el criterio del maestro, lo vuelve verificable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fin-c11-m02-oa01"/>
              </a:rPr>
              <a:t><![CDATA[La ficha de costo: el documento que tu contador ya no puede inventar por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la ficha la llene él: nadie conoce el tueste como el mae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tizar por el pulso del mercado: al final el precio lo manda el cliente, no la fich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fin-c11-m02-oa01"/>
              </a:rPr>
              <a:t><![CDATA[La ficha de costo: el documento que tu contador ya no puede inventar por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orazonada no se audita, no se transfiere y no se defien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r el overhead con un «20 % de recargo para todos los productos» es un método aceptable porque, al ser parejo, es jus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razonada no se audita, no se transfiere y no se defiend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fin-c11-m02-oa01"/>
              </a:rPr>
              <a:t><![CDATA[La ficha de costo: el documento que tu contador ya no puede inventar por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«más o menos sale en» no se audita, no se transfiere y no se defiende ante un cliente que pide descuento. La ficha sí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000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81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fin-c11-m02-oa01"/>
              </a:rPr>
              <a:t><![CDATA[La ficha de costo: el documento que tu contador ya no puede inventar por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orazonada no se audita, no se transfiere y no se defien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8003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tu producto estrella (el que más vendes, no el que más te emociona) y arma su ficha de cinco piezas con datos medidos esta semana: báscula de materiales con desperdicio, cronómetro de tiempos, tarifa horaria de overhead calculada de tus fijos y horas disponibles, y tu merma de lote real. Compara el resultado con el «sale en» que usabas. Después, la pregunta que decide el catálogo: ¿cuántos productos tuyos tienen precio construido sobre un número que nadie podría defender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fin-c11-m02-oa01"/>
              </a:rPr>
              <a:t><![CDATA[La ficha de costo: el documento que tu contador ya no puede inventar por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la ficha deja tu margen histórico por debajo de lo que cobras, el error llevaba años: se llamaba precio, no cos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fin-c11-m02-oa01"/>
              </a:rPr>
              <a:t><![CDATA[La ficha de costo: el documento que tu contador ya no puede inventar por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piezas: materiales con desperdicio, horas, overhead con regla, merma, total con fech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esperdicio del insumo y la merma del lote son costo, no mister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verhead: por hora de máquina u obrera con tarifa confesa, nunca porcentaje mágic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jo no es justo: el porcentaje global castiga al producto simpl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fin-c11-m02-oa01"/>
              </a:rPr>
              <a:t><![CDATA[La ficha de costo: el documento que tu contador ya no puede inventar por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icha sin vigencia (90 días) envejece con el precio del insum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ecio de catálogo debe nacer de la ficha, no del sentimiento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fin-c11-m02-oa01"/>
              </a:rPr>
              <a:t><![CDATA[La ficha de costo: el documento que tu contador ya no puede inventar por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ada gramo y cada minuto de mi producto tienen número escri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regla confesa asigna el overhead de mi taller a cada unidad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 pesa mi merma y quién la está pagando hoy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Hace cuántos días se actualizó el precio de mis insumos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4575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4575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asaría con mi margen si el cliente más grande pide 10 % menos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fin-c11-m02-oa01"/>
              </a:rPr>
              <a:t><![CDATA[La ficha de costo: el documento que tu contador ya no puede inventar por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aborar la ficha de costo unitario completa midiendo, no suponien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 y defender una regla de asignación de overhead para la PyM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 la ficha para recotizar descuentos y auditar el catálogo completo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la ficha de cos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fin-c11-m02-oa01"/>
              </a:rPr>
              <a:t><![CDATA[La ficha de costo: el documento que tu contador ya no puede inventar por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Tu producto estrella ya tiene receta. Siguiente: vender horas — cómo costear servicios sin vender humo bara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62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s cinco piezas y el destape de la tostadería: el tropiezo típico es olvidar la merma de tueste/corte en materiale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fin-c11-m02-oa01"/>
              </a:rPr>
              <a:t><![CDATA[La ficha de costo: el documento que tu contador ya no puede inventar por t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r horas: costear servicios sin vender humo bar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en productos el inventario es madera o café; en servicios es tiempo: la tarifa del mesero aplica igual a tu negocio con las tres fugas que casi nadie carga (tiempo muerto, desarrollo comercial y las cargas del sueldo), y un número: cuánto cuesta de verdad tu hor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2026-10-24T23:16:22Z</dcterms:created>
  <dcterms:modified xsi:type="dcterms:W3CDTF">2026-10-24T23:16:22Z</dcterms:modified>
  <dc:title>La ficha de costo: el documento que tu contador ya no puede inventar por ti</dc:title>
  <dc:description>Presentación editable del OA «La ficha de costo: el documento que tu contador ya no puede inventar por ti». Enlace: https://marketing.lumbre.lat/object/emp-fin-c11-m02-oa01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