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izarrón de panadería con una sola frase al frente, pan recién horneado en mesa a las 7 a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osicionamiento no es lo que tú quieres ser: es lo que el cliente puede repetir y no puede encontrar en o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nadería que dejó de decir «el mejor pan»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nadería que dejó de decir «el mejor pan»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nadería que dejó de decir «el mejor pan»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nadería que dejó de decir «el mejor pan»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nadería que dejó de decir «el mejor pan»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nadería que dejó de decir «el mejor pan»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Pan tibio y crujiente recién hecho a las 7 en punto» → Qué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Amasado desde las 4 de la mañana con levadura madre» → Mediante 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El olor de la calle a las 7; foto del horno a las 4 am en redes» →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A diferencia de la panadería que abre a las 10 con pan del día anterior» → Qué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No usamos masa congelada: todo se hace en el horno de la tienda» → Mediante 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15 años amasando aquí: los vecinos nos recuerdan desde que éramos una sola mesa» →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beneficio experimentable es resultado; el proceso o capacidad es diferenciador; la evidencia observable es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irreconocible: los tres términos son los que usan todos los talleres de Tijuana — y el cliente no puede ni verificarlos ni diferenciar al taller por ellos; la propuesta necesita un beneficio concreto, un diferenciador operativo y una prueba observable, no tres virtudes com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Calidad, honestidad y buen precio» no es posicionamiento: es lo que todo el mundo dice porque todo el mundo sabe que debe decirlo. El cliente no puede verificar «honestidad» antes de ser defraudado; «calidad» sin criterio específico no distingue de nadie; y «buen precio» puede ser «precio alto» si no hay referencia. El taller que dice «reviso tu auto en 90 minutos o te lo dejo gratis, y te mando el video de lo que encontré antes de tocar nada» tiene beneficio concreto (tiempo), diferenciador (el video) y prueba (gratis si falla). Es verificable, memorable y difícil de copiar sin esfuerzo. «Calidad y honestidad» no es difícil de copiar: es lo que todos copiaron y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osicionamiento es lo que el cliente puede verificar y el competidor no puede copiar sin cambiar su operación; «calidad y honestidad» es lo que todos tienen sin 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que produce el posicionamiento genérico de Elena en año uno. El posicionamiento es descriptivo, no aspiracional: dice lo que eres hoy con capacidad de sostener, no lo que quieres ser algún día. Si Elena pusiera «la mejor panadería de Morelia» sin el mecanismo y la prueba que lo haga verificable, el cliente no tiene forma de confirmarlo — y la promesa incumplida duele más que la ausencia de promesa—. El posicionamiento aspiracional además no segmenta: dice que quiere a todo el mundo, y con presupuesto PyME no se puede hablar a todo el mundo con credibilidad. El posicionamiento real, aunque parezca más pequeño, es más grande en el mercado: «el pan tibio a las 7» es menos ambicioso que «el mejor de Morelia» — y mucho más difícil de igno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osicionamiento es lo que eres y puedes sostener, no lo que aspiras: la promesa incumplida destruye la confianza más que la ausencia de pro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u letrero, tu página de Facebook y tu mensaje de bienvenida de WhatsApp. ¿Están diciendo lo mismo que dicen los otros cinco negocios de tu calle? Escribe tu propuesta de valor con la fórmula de cuatro partes: para quién, qué resultado, mediante qué y a diferencia de qué. Haz la prueba de Elena: ¿un cliente satisfecho podría repetirlo en una frase? Luego verifica que cada elemento sea observable mañana — si dice «calidad», ¿cómo el cliente la puede confirmar? Si no puede, no es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opuesta de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50" r:id="rId1"/>
    <p:sldLayoutId id="2481907951" r:id="rId2"/>
    <p:sldLayoutId id="2481907952" r:id="rId3"/>
    <p:sldLayoutId id="248190795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7ac51b2a3bd1845d748d442a46cf03cf0818ed541a0ec061.jpg"/>
  <Relationship Id="rId3" Type="http://schemas.openxmlformats.org/officeDocument/2006/relationships/hyperlink" Target="https://marketing.lumbre.lat/object/emp-mkt-c09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09-m02-oa01" TargetMode="External"/>
  <Relationship Id="rId4" Type="http://schemas.openxmlformats.org/officeDocument/2006/relationships/hyperlink" Target="https://marketing.lumbre.lat/object/emp-mkt-c09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as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r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ir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posicionamiento y propuesta de valor con beneficio, diferenciador y prueb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09-m02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posicionamiento y propuesta de valor con beneficio, diferenciador y pru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lidad, servicio y buen precio» es lo que dicen los cinco competidores de tu calle: no es posicionamiento, es ruido. Este objeto enseña a construir el posicionamiento en una frase — para quién, qué problema, cómo te diferencia y por qué te creen —, redactar la propuesta de valor con beneficio concreto, diferenciador honesto y prueba verificable, y usar la fórmula «ayudamos a [quién] a [qué resultado] mediante [cómo], a diferencia de [alternativa]» con el caso de la panadería de Morelia q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osicionamiento · propuesta-de-valor · diferenciacion · beneficio · prueba · fras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]]></a:t>
            </a:r>
          </a:p>
        </p:txBody>
      </p:sp>
      <p:pic>
        <p:nvPicPr>
          <p:cNvPr id="3" name="" descr="Pizarrón de panadería con una sola frase al frente, pan recién horneado en mesa a las 7 am">
            <a:hlinkClick r:id="rId3" tooltip="Pizarrón de panadería con una sola frase al frente, pan recién horneado en mesa a las 7 am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osicionamiento no es lo que tú quieres ser: es lo que el cliente puede repetir y no puede encontrar en otr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09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na lleva una panadería artesanal en Morelia con su familia. En su página de Facebook y su letrero decía lo que dicen todas: «el mejor pan artesanal de Morelia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primo le hizo la pregunta incómoda: «¿cuántos negocios de Morelia dicen exactamente eso?».\n\nElena pensó en la respuesta real: lo que la diferenciaba no era «mejor pan» — que todos dicen—, era el horario: ella y su equipo amasaban de cuatro a seis de la mañana, así que a las siete en punto había pan recién horneado — crocantes, tibios, con el olor que llena la calle—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más de la zona abría tan temprano con pan hecho en casa esa misma mañana.\n\nElena cambió su frase de posicionamiento: «El pan que está en la mesa a las 7, amasado desde las 4» — no «mejor pan». Lo probó en su pizarrón, en su Facebook y en su mensaje de WhatsApp de pedidos. En dos meses, la venta de las primeras dos horas — croissants, conchas y el pan de desayuno— subió 60 %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cliente ideal no era «el que quiere buen pan»: era el vecino que quiere oler y comer pan recién hecho camino al trabaj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órmula de la propuesta de valor en cuatro par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Pa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»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ment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Media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n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mpet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leal».\n\nEjemp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n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b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ji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é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s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aderí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stri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.\n\n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h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en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lidad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inguna»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\n\n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jo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osten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ara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rn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uatro elementos de la propuesta de valor con ejemplo y error frecuent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200275"/>
                <a:gridCol w="2038350"/>
                <a:gridCol w="23526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 El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 de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e que está bi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 quié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cinos que salen de casa antes de las 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Todo Morelia» o «toda la famili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se reconoce: «yo soy es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 tibio y crujiente a las 7 en pu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alidad» o «los mejores product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eneficio es algo que se puede verificar mañ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200275"/>
                <a:gridCol w="2038350"/>
                <a:gridCol w="23526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 El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 de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e que está bi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nte qu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sado desde las 4 de la mañ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xperiencia y dedicación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 proceso concreto que otros no están hacie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 diferencia 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anadería que abre a las 10 con pan del día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ompetencia desleal» o no nombrar alterna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puede nombrar el competidor específ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200275"/>
                <a:gridCol w="2038350"/>
                <a:gridCol w="23526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 El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 de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e que está bi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olor en la calle a las 7; foto del horno a las 4 a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alidad» sin evidencia verif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ueba es observable sin que el cliente confíe en tu pala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l «un cliente puede repetirlo»: si tu propuesta de valor no cabe en una frase que el cliente puede decirle a un amigo — «ahí tienen el pan tibio desde las 7» — no tiene posicionamiento: tiene un eslogan. La diferencia entre posicionamiento y eslogan es que el posicionamiento se prueba: el cliente puede volver mañana a las 7 y confirmar que el pan está ahí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logan «calidad y tradición» es invisible porque no se puede fallar: no dice qué pasa si no está.\n\nY el posicionamiento tiene costo real: si Elena dice «pan tibio a las 7», tiene que estar a las 7, con pan de las 4 — no de ayer—. El posicionamiento honesto es una promesa operativa: el equipo tiene que poder cumplirlo cada día sin excep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lo puede sostener, no es posicionamiento: es aspiración que se vuelve queja del clien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nadería que dejó de decir «el mejor pan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de Elena según el elemento de la propuesta de val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Qué result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diante qué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ueb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Pan tibio y crujiente recién hecho a las 7 en punto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Amasado desde las 4 de la mañana con levadura madre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El olor de la calle a las 7; foto del horno a las 4 am en redes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A diferencia de la panadería que abre a las 10 con pan del día anterior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No usamos masa congelada: todo se hace en el horno de la tienda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15 años amasando aquí: los vecinos nos recuerdan desde que éramos una sola mesa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nadería que dejó de decir «el mejor pan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ller mecánico en Tijuana tiene en su fachada «Calidad, honestidad y buen precio». Según el modelo de propuesta de valor, el problema principal de ese mensaje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demasiado largo: necesita una frase más corta para funcio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irreconocible: los tres términos son los que usan todos los talleres de Tijuana — y el cliente no puede ni verificarlos ni diferenciar al taller por ellos; la propuesta necesita un beneficio concreto, un diferenciador operativo y una prueba observable, no tres virtudes compartida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ta mencionar los servicios que ofrec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tiene número de teléfono visibl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nadería que dejó de decir «el mejor pan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sicionamiento debe ser aspiracional: es mejor decir que quieres ser el mejor de tu ciudad que admitir a quién sirves realm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nadería que dejó de decir «el mejor pan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puedes ser para todos, sé lo claramente para unos: el posicionamiento es una renuncia, y por eso funcion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nadería que dejó de decir «el mejor pan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u letrero, tu página de Facebook y tu mensaje de bienvenida de WhatsApp. ¿Están diciendo lo mismo que dicen los otros cinco negocios de tu calle? Escribe tu propuesta de valor con la fórmula de cuatro partes: para quién, qué resultado, mediante qué y a diferencia de qué. Haz la prueba de Elena: ¿un cliente satisfecho podría repetirlo en una frase? Luego verifica que cada elemento sea observable mañana — si dice «calidad», ¿cómo el cliente la puede confirmar? Si no puede, no es prue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la alternativa real de tu cliente («panadería que abre a las 10 con pan de ayer»), no conoces su proceso de compra lo suficiente para diferenciar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 es lo que el cliente puede verificar y el competidor no puede copi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órmula de cuatro partes: para quién, qué resultado, mediante qué, a diferencia de qué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es evidencia observable, no adjetivo de calida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sicionamiento es descriptivo, no aspiracional: dice lo que eres ho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liente no puede repetirlo en una frase, no es posicionamiento: es eslog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mesa de posicionamiento tiene costo operativo: se debe poder sostener cada dí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cen mis cinco competidores en sus letreros y págin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beneficio concreto puede verificar mi cliente mañan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mi alternativa real cuando el cliente no me compra a mí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o sostener la promesa de mi posicionamiento sin excepción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 cliente satisfecho podría repetir mi propuesta en una frase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una propuesta de valor con los cuatro elementos y prueba observ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posicionamiento verificable de eslogan aspirac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r la promesa operativa con la capacidad real de sostenerl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opuesta de va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frase dice algo que los otros cinco no pueden decir. Siguiente: el piso digital — Google, ficha y conten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fórmula: si «calidad» es tu diferenciador y tu competidor dice lo mismo, no tienes posicionamiento — tienes esloga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2-oa01"/>
              </a:rPr>
              <a:t><![CDATA[Una frase, una promesa: propuesta de valor que no se pierde en el a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O sin agencia: que Google te recomiende a ti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ficha de Google optimizada, las keywords locales que usan tus clientes para buscarte, y el contenido que responde las preguntas de compra antes de que te llame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2026-10-25T01:27:57Z</dcterms:created>
  <dcterms:modified xsi:type="dcterms:W3CDTF">2026-10-25T01:27:57Z</dcterms:modified>
  <dc:title>Una frase, una promesa: propuesta de valor que no se pierde en el aire</dc:title>
  <dc:description>Presentación editable del OA «Una frase, una promesa: propuesta de valor que no se pierde en el aire». Enlace: https://marketing.lumbre.lat/object/emp-mkt-c09-m02-oa01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