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09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pa de Google con marcador de negocio, fotos, horario y botón de llamada vis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ficha de Google es el vendedor que trabaja cuando tú duermes: si está vacía, trabaja en contra de t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ficha de Google que trabajaba en silencio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ficha de Google que trabajaba en silencio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ficha de Google que trabajaba en silencio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ficha de Google que trabajaba en silencio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ficha de Google que trabajaba en silencio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ficha de Google que trabajaba en silencio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3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ficha de Google que trabajaba en silencio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Verificar la propiedad de la ficha y corregir la categoría principal → Piso míni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ublicar la respuesta a «¿cuánto cuesta recargar gas freón?» en la ficha → Contenido de comp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ubir dos fotos nuevas del trabajo cada semana → Mantenimiento ac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oner el NAP idéntico en Google, Facebook e Instagram → Piso míni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edir la reseña en Google al cliente satisfecho en el momento de entrega → Contenido de comp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sponder cada reseña nueva dentro de la semana de recibida → Mantenimiento ac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figurar y verificar es piso mínimo; responder preguntas y pedir reseña es contenido; fotos y respuesta es hábito sema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09-m03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combinación de ambas: el volumen de 38 reseñas con 4.2 es señal más fuerte para Google — actividad real sostenida— y para el cliente — «4.2 con 38 reseñas» es más creíble que «4.5 con 8»; la calificación sube con volumen, no al rev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lgoritmo de Google Local valora volumen, frescura y actividad sobre la calificación pura: una ficha con 38 reseñas acumuladas en meses y respuestas activas pesa más que una ficha con 8 reseñas perfectas que nadie ha tocado en cuatro meses. Para el cliente, la lectura es similar: 4.2 con 38 reseñas significa «muchos probaron esto y funciona razonablemente»; 4.5 con 8 puede significar «pocos lo probaron» o «el dueño pidió a amigos». La mezcla de ambas — volumen alto con calificación razonable— es el activo de SEO local más robusto. Y subir la calificación requiere más reseñas, no borrar las existentes: el volumen es la estrateg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Volumen y frescura de reseñas pesan más en SEO local que una calificación perfecta con pocas reseñas: Google premia actividad real sosten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09-m03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como regla y peligroso porque produce inacción: el piso digital mínimo — categoría correcta, fotos, horario, NAP consistente, reseñas activas y cinco preguntas de compra respondidas — no requiere agencia ni especialista: requiere una tarde y un hábito semanal. Lo que sí puede necesitar ayuda externa es el SEO de contenido largo en una web, la gestión de crisis por reseña negativa viral, o las campañas SEM pagadas. Pero el 80 % del resultado de SEO local en una PyME está en los cinco elementos del piso mínimo que Ramón hizo en una tarde. Pagar a una agencia para «gestionar SEO local» sin tener la ficha verificada es poner el techo antes que la pared: lo primero y más rentable lo puede hacer el dueño con paciencia y consta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iso mínimo de SEO local es trabajo del dueño con Google Business gratis: la agencia es opcional para lo que ya funci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09-m03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bre tu ficha de Google Business hoy: ¿cuántas fotos tiene? ¿Cuándo fue la última vez que la actualizaste? ¿Tienes categoría correcta y horario visible? Si la respuesta es no, esa es tu tarea de esta semana: una tarde de piso mínimo. Luego haz la lista de las cinco preguntas de compra que tus clientes te hacen más seguido y publícalas en tu ficha o en tu Facebook. Y al cliente más satisfecho de esta semana, pídele la reseña en el momento de entrega, no después. Ramón no necesitó un sitio web nuevo: necesitó que su ficha trabaja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3-oa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3-oa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SEO loc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85" r:id="rId1"/>
    <p:sldLayoutId id="2481907986" r:id="rId2"/>
    <p:sldLayoutId id="2481907987" r:id="rId3"/>
    <p:sldLayoutId id="248190798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9bfbe9b02018aad9bbfa083d19e7d9120cb528fda072a8d1.jpg"/>
  <Relationship Id="rId3" Type="http://schemas.openxmlformats.org/officeDocument/2006/relationships/hyperlink" Target="https://marketing.lumbre.lat/object/emp-mkt-c09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mkt-c09-m03-oa01" TargetMode="External"/>
  <Relationship Id="rId4" Type="http://schemas.openxmlformats.org/officeDocument/2006/relationships/hyperlink" Target="https://marketing.lumbre.lat/object/emp-mkt-c09-m03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ci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oogl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omien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09-m03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lementar el piso digital básico: ficha de Google optimizada, keywords locales y contenido que responda dudas de compr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46 % de las búsquedas en Google tienen intención local, y la mayoría de las PyMEs mexicanas no aparece cuando su cliente busca «más cerca de mí». Este objeto enseña a montar el piso digital mínimo en una tarde: ficha de Google Business optimizada con categorías, horario y fotos, tres keywords locales que el cliente real usa, y contenido que responde las preguntas de compra antes de que te llamen — todo sin agencia y sin gastar un peso en public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o-local · google · ficha · keywords · contenido · piso-digital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icha de Google que trabajaba en silencio]]></a:t>
            </a:r>
          </a:p>
        </p:txBody>
      </p:sp>
      <p:pic>
        <p:nvPicPr>
          <p:cNvPr id="3" name="" descr="Mapa de Google con marcador de negocio, fotos, horario y botón de llamada visible">
            <a:hlinkClick r:id="rId3" tooltip="Mapa de Google con marcador de negocio, fotos, horario y botón de llamada visible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ficha de Google es el vendedor que trabaja cuando tú duermes: si está vacía, trabaja en contra de ti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09-m03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icha de Google que trabajaba en silencio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ón repara aires acondicionados en Cancún. Sabía que los turistas y los condominios buscaban «reparación AC cerca de mí» en Google, y su negocio aparecía en la página tres. Su ficha de Google Business tenía dos años, sin horario actualizado, sin fotos y con la categoría equivocada («tienda de electrodomésticos»)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icha de Google que trabajaba en silencio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reseñas eran de clientes contentos que no sabía que podía pedirles.\n\nLe tomó una tarde corregir tres cosas: categoría correcta, horario y teléfono visibles, y doce fotos reales del trabajo. Lo siguiente fue responder las preguntas que los clientes buscaban en Google — «¿cuánto cuesta recargar gas freón?», «¿cuánto tarda una instalación de mini split?», «¿trabajan en domingos?»— en publicaciones y en su página de Facebook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dos meses, sin haber invertido un peso en publicidad, sus llamadas entrantes subieron 40 al mes. Google había hecho el trabajo; su ficha solo le había dejado hac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icha de Google que trabajaba en silencio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iso digital mínimo: cinco elementos en una tard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ogl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ines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edad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ego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Repar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ndicionados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ectrodomésticos»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eyword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par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]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fontr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4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[colonia]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nti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ñ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[zona]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icha de Google que trabajaba en silencio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ebook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ogl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eb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ñ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ñ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isfech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onal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o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stenc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P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éntic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ogl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ebook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gram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i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iere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og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icha de Google que trabajaba en silencio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ficha de Google funciona como «vendedor en automático»? Porque el cliente que busca en Google con intención local está en el momento de mayor urgencia de compra — el aire acondicionado se descompuso hoy, el diente duele ahora, la llanta se ponchó en la carretera—. No está investigando opciones: está eligiendo quién puede atenderlo más rápido y más cerca. En esa búsqueda, la ficha de Google con categoría correcta, reseñas, horario y foto es la tienda física en la pantall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icha de Google que trabajaba en silencio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sin fotos ni horario es un local cerrado con las cortinas abajo: el cliente no entra, se va al de al lado.\n\nLas reseñas son la moneda del SEO local: cinco reseñas con foto y respuesta del dueño valen más que una página web bonita. La respuesta del dueño a cada reseña — positiva o negativa— muestra que hay alguien detrás. Google lo lee como actividad y cercanía, y el cliente lo lee como «este se hace cargo».\n\nY el contenido de preguntas de compra hace algo que la ficha no puede: atrapar búsquedas informacionales. Quien busca «cuánto cuesta recargar gas» está a una llamada de compr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icha de Google que trabajaba en silencio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u respuesta aparece en Google — porque la publicaste en la ficha o en tu sitio con ese título exacto — el cliente ya te está llamando con la confianza de que sabes lo que hac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icha de Google que trabajaba en silen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niveles de presencia digital de una PyME y su esfuerz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552700"/>
                <a:gridCol w="1657350"/>
                <a:gridCol w="19907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ive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incluy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fuerz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ultado esper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so mínimo (una tarde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cha de Google verificada con fotos, horario y categoría; NAP consistente en tres can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-6 horas, costo c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arecer en el mapa local en búsquedas con inten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552700"/>
                <a:gridCol w="1657350"/>
                <a:gridCol w="19907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ive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incluy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fuerz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ultado esper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enido de compra (un dí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blicar las cinco preguntas de compra en ficha/Facebook/sitio; pedir reseña a 10 clientes satisfech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-4 horas + hábito sema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traer búsquedas informacionales y acumular reseñ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552700"/>
                <a:gridCol w="1657350"/>
                <a:gridCol w="19907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ive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incluy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fuerz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ultado esper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enimiento activo (semanal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ualizar fotos, responder reseñas, una publicación de utilidad al mes en re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-2 horas seman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ñal de actividad que Google premia con visi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ágina web simp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ne-page con propuesta de valor, NAP, WhatsApp y una foto re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-8 horas con herramienta gratu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ptar búsqueda por marca y dar referencia profesi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2405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552700"/>
                <a:gridCol w="1657350"/>
                <a:gridCol w="19907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ive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incluy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fuerz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ultado esper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O local avanz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rectorios especializados, contenido largo en web, schema markup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riable, algunas horas por 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sición en búsquedas de mayor volumen sin compet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icha de Google que trabajaba en silenci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og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lp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las—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len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eyword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a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rep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ndicio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og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spera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icha de Google que trabajaba en silenci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m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to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isf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isf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a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ís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og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nk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iciona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ficha de Google que trabajaba en silen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según el nivel de presencia digital de PyM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iso mínim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tenido de comp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antenimiento activ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Verificar la propiedad de la ficha y corregir la categoría princip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ublicar la respuesta a «¿cuánto cuesta recargar gas freón?» en la fich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ubir dos fotos nuevas del trabajo cada sema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oner el NAP idéntico en Google, Facebook e Instagra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edir la reseña en Google al cliente satisfecho en el momento de entreg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sponder cada reseña nueva dentro de la semana de recibi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81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ficha de Google que trabajaba en silen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yME con ficha de Google tiene 4.2 estrellas con 38 reseñas, y su competidor tiene 4.5 con 8 reseñas. En términos de SEO local y conversión de cliente que busca en Google, ¿qué señal pesa má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alificación de 4.5: Google siempre pone primero la estrella más alta, sin importar el volumen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ombinación de ambas: el volumen de 38 reseñas con 4.2 es señal más fuerte para Google — actividad real sostenida— y para el cliente — «4.2 con 38 reseñas» es más creíble que «4.5 con 8»; la calificación sube con volumen, no al revé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número de reseñas es irrelevante: solo importa que no tengan reseñas negativ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una: el SEO local depende solo de la categoría y el horario de la fich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ficha de Google que trabajaba en silen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O local para PyME es un costo recurrente que requiere agencia o especialista externo para funcion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icha de Google que trabajaba en silen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ogle no recomienda el negocio más bonito: recomienda el que parece más activo cuando alguien necesita una respuesta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ficha de Google que trabajaba en silen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tu ficha de Google Business hoy: ¿cuántas fotos tiene? ¿Cuándo fue la última vez que la actualizaste? ¿Tienes categoría correcta y horario visible? Si la respuesta es no, esa es tu tarea de esta semana: una tarde de piso mínim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ego haz la lista de las cinco preguntas de compra que tus clientes te hacen más seguido y publícalas en tu ficha o en tu Facebook. Y al cliente más satisfecho de esta semana, pídele la reseña en el momento de entrega, no despué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ón no necesitó un sitio web nuevo: necesitó que su ficha trabaja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Busca tu propio negocio con la frase que tu cliente usa: «servicio X [tu ciudad]». Si no apareces, no estás invisible: estás en el mapa del veci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46 % de las búsquedas de Google tienen intención local y urgencia de comp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de Google Business con categoría, fotos y horario es tu tienda en pantal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reseñas con volumen y actividad pesan más que una calificación perfecta con poc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tenido de cinco preguntas de compra atrapa búsquedas informacionales de intenció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O local es hábito semanal, no evento: actualización y respuesta mantienen posi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P — Nombre, Dirección, Teléfono — debe ser idéntico en todos los canal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parezco cuando busco mi producto con la frase de mi clie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i ficha de Google tiene categoría correcta, fotos y horario actualizad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as reseñas tengo y cuántas respondí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engo las cinco preguntas de compra resueltas en algún contenido publicable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fue la última actualización de mi ficha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el piso digital mínimo de Google Business en una tarde sin age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 contenido de preguntas de compra que atrapa búsquedas informaciona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 el hábito semanal de SEO local con fotos, respuestas y acumulación de reseña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SEO loc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ficha trabaja cuando tú duermes. Siguiente: la primera campaña con embudo medi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l piso mínimo: si tu ficha tiene menos de 10 fotos y no verificaste la propiedad, no estás compitiendo en SEO local — estás ausent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3-oa01"/>
              </a:rPr>
              <a:t><![CDATA[SEO sin agencia: que Google te recomiende a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ien pesos bien seguidos: tu primera campaña con embu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Meta Ads o Google Ads con presupuesto controlado, landing simple, métrica de lead y cálculo de costo por cliente adquiri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2026-10-25T01:28:32Z</dcterms:created>
  <dcterms:modified xsi:type="dcterms:W3CDTF">2026-10-25T01:28:32Z</dcterms:modified>
  <dc:title>SEO sin agencia: que Google te recomiende a ti</dc:title>
  <dc:description>Presentación editable del OA «SEO sin agencia: que Google te recomiende a ti». Enlace: https://marketing.lumbre.lat/object/emp-mkt-c09-m03-oa01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