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embudos pequeños en una hoja: anuncio, landing, lead, venta, con pesos marcados en cada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peso de tu campaña tiene nombre y apellido: si no sabes a qué etapa llegó, no sabes si funcion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nutrióloga que dejó de publicar bonito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obar dos imágenes distintas con la misma promesa en el copy → Anuncio → vi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biar el formulario para pedir solo teléfono, no cinco campos → Clic → le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ponder el WhatsApp del lead en menos de 60 minutos → Lead → 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finar el público a mujeres de 28 a 42 en un radio de 15 km → Anuncio → vi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la promesa del anuncio repetida en el título del destino → Clic → le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andar el lead a un mensaje de voz personalizado, no a un copy-paste → Lead → v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nuncio y público operan en la vista; formulario y destino en el clic; velocidad y calidad de respuesta en la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4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ampaña pierde dinero: CPA de 1,000 pesos por cliente contra margen de 480 (60 % de 800); el problema no es la campaña ni el CPL — está entre el lead y la venta: velocidad de respuesta y calidad del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PL barato es una trampa de vanidad: 16.7 pesos por lead suena glorioso, pero con 3 ventas de 180 leads (1.7 % de conversión) el CPA real es de 1,000 pesos por cliente, contra un margen bruto estimado de 480 — cada cliente nuevo cuesta 520 pesos más de lo que deja. El embudo se rompe entre la etapa lead y la venta, no en el anuncio ni en el CPL. Lo que hay que arreglar primero: responder en menos de una hora, calificar leads (no todos los 180 son pacientes reales), y dar seguimiento a 48 y 72 horas. Duplicar presupuesto con ese embudo roto es tirar el doble de dinero al mismo bote. Y apagar la campaña sin diagnosticar es perder el activo: el problema es de proceso comercial, no de market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PL barato no salva una tasa lead-a-venta pobre: la métrica que decide es el CPA contra el margen del primer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error que consume la mayoría del presupuesto PyME sin resultado. Un presupuesto de 100 pesos al día no puede perseguir tres objetivos a la vez: cada objetivo pide anuncio distinto, público distinto, destino distinto, y la mitad del dinero se va en cada uno sin que ninguno alcance el umbral de aprendizaje. El objetivo único de una campaña PyME inicial debe ser medible y estar una etapa antes del dinero — leads que contestan, citas agendadas, mensajes entrantes calificados—. El reconocimiento de marca y los seguidores son subproductos legítimos de una campaña bien enfocada, pero no son objetivos: si los persigues, inflas la métrica de vanidad y te vacías la caja. Carla eligió «tres espacios de la agenda llenos esta semana» — y Meta aprendió rápido porque cada día había señales suficientes para optim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resupuesto PyME solo alcanza para un objetivo: los tres a la vez diluyen la señal y el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09-m04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ntes de prender tu próxima campaña, haz la cuentas en una hoja: ¿cuánto puedes pagar por un cliente nuevo sin perder dinero? Ese número — margen bruto del primer pedido — es tu techo de CPA. Escríbelo arriba de tu monitor. Luego diseña el embudo al revés desde ese techo: ¿cuántos leads necesitas para cerrar uno? ¿Cuánto puedes gastar por lead? ¿Tu anuncio, tu público y tu destino permiten ese CPL? Si la aritmética no sale, no le eches la culpa a la creatividad: arregla el ticket promedio, el margen, o la promesa antes de invertir. Carla respondió estas preguntas en una hoja antes de gastar un peso — y por eso sus primeros 100 rindie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PA y la decisión de prender o apa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09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3" r:id="rId1"/>
    <p:sldLayoutId id="2481917394" r:id="rId2"/>
    <p:sldLayoutId id="2481917395" r:id="rId3"/>
    <p:sldLayoutId id="248191739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5eabd3921459a88bea22b9015ef5c37afcd1f39e0b7d12d1.jpg"/>
  <Relationship Id="rId3" Type="http://schemas.openxmlformats.org/officeDocument/2006/relationships/hyperlink" Target="https://marketing.lumbre.lat/object/emp-mkt-c09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09-m04-oa01" TargetMode="External"/>
  <Relationship Id="rId4" Type="http://schemas.openxmlformats.org/officeDocument/2006/relationships/hyperlink" Target="https://marketing.lumbre.lat/object/emp-mkt-c09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09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id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una campaña mínima de costo controlado con métrica de lead y cálculo de costo por client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09-m04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una campaña mínima de costo controlado con métrica de lead y cálculo de costo por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 por atención sin medir el centavo es donar dinero a Meta. Este objeto enseña a montar el embudo completo de una campaña PyME: anuncio con promesa concreta, destino que carga rápido y pide el dato, lead que se responde en menos de una hora, y las tres métricas que deciden si sigues o apagas — costo por lead, tasa lead a venta, costo por cliente adquiri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mpaña · embudo · meta-ads · google-ads · costo-por-lead · costo-por-clien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]]></a:t>
            </a:r>
          </a:p>
        </p:txBody>
      </p:sp>
      <p:pic>
        <p:nvPicPr>
          <p:cNvPr id="3" name="" descr="Cuatro embudos pequeños en una hoja: anuncio, landing, lead, venta, con pesos marcados en cada etapa">
            <a:hlinkClick r:id="rId3" tooltip="Cuatro embudos pequeños en una hoja: anuncio, landing, lead, venta, con pesos marcados en cada etap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peso de tu campaña tiene nombre y apellido: si no sabes a qué etapa llegó, no sabes si funcionó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09-m04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la tiene consultorio de nutrición en León. Publicaba recetas bonitas en Instagram desde hacía un año: likes, guardados, cero citas nuev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hermana, que trabaja en una agencia, le hizo la pregunta que le cambió el chip: «¿y si en lugar de publicar bonito pides 100 pesos al día para una campaña con un solo objetivo — llenar tres espacios de la agenda de la semana que entra?».\n\nCarla armó su primera campaña: anuncio con la promesa concreta — «Plan de 30 días para mamás que quieren volver a su peso pre-embarazo sin dejar de comer con sus hijos» —, un formulario de Meta con tr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, y un mensaje automático que decía «reviso tu caso hoy mismo, mándame tu horario».\n\nLos primeros 100 pesos dieron 6 leads a 16.6 pesos cada u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ntestaron el WhatsApp ese mismo día; uno agendó consulta; pagó 1,200 pesos. Costo por cliente: 100 pesos — un doceavo del ingreso—. En tres semanas la agenda tenía lista de espe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prendizaje no fue «Meta funciona»: fue «medir el centavo funciona».\n\nSu papelería prima hizo lo contrario: corrió una campaña de 300 pesos al día seis meses, vendió 18,000 pesos, apagó la campaña al calcular que cada cliente le costaba 167 pesos y su margen por cliente era 90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 pagando 77 por cada venta que «le funcionaba».\n\nLa diferencia entre Carla y la papelería no fue creatividad ni presupuesto: fue tener el embudo medido antes de encender el anunci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etapas del embudo PyME y su métr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crol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PM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T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cent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ding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)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0-4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0-6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a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PL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-a-v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ri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P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r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.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-a-v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r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.6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.16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,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0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.\n\nL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seg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r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métricas que deciden si prendes o apagas una campaña PyM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00250"/>
                <a:gridCol w="2133600"/>
                <a:gridCol w="2590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ngo saludable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 si está m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por lead (CP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upuesto invertido ÷ número de leads recib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 15 y 80 pesos según ticket pro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e de 100: revisa anuncio, público y formulario; no subas 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sa lead →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s cerrados ÷ leads totales en el mismo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 % en servicios de ticket alto; 20 % en retail de ticket 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de 5 %: revisa velocidad de respuesta y calidad del formul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00250"/>
                <a:gridCol w="2133600"/>
                <a:gridCol w="2590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ngo saludable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 si está m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por cliente (CP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PL ÷ tasa lead-a-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be ser menor que el margen bruto del primer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yor al margen: apaga, rediseña la oferta o sube ticket antes de volver a prend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00250"/>
                <a:gridCol w="2133600"/>
                <a:gridCol w="2590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étr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ngo saludable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 si está m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orno sobre inversión (ROA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 atribuido ÷ inversión en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ínimo 3x para sostenerse; 5x para esca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r a 2x: revisa destino y seguimiento, no la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canc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gan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ven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res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e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ó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orde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\n\n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nutrióloga que dejó de publicar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la etapa del embudo que mejor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uncio → vis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ic → le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ad → ve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obar dos imágenes distintas con la misma promesa en el cop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mbiar el formulario para pedir solo teléfono, no cinco camp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sponder el WhatsApp del lead en menos de 60 minuto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finar el público a mujeres de 28 a 42 en un radio de 15 k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oner la promesa del anuncio repetida en el título del desti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andar el lead a un mensaje de voz personalizado, no a un copy-pas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nutrióloga que dejó de publicar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dental en Puebla invirtió 3,000 pesos en Meta Ads, recibió 180 leads a 16.7 pesos, cerró 3 citas (ticket 800 pesos cada una). Según la contabilidad del embudo, la lectura correct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ampaña es un éxito: 180 leads por 3,000 pesos es un CPL bajísim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ampaña pierde dinero: CPA de 1,000 pesos por cliente contra margen de 480 (60 % de 800); el problema no es la campaña ni el CPL — está entre el lead y la venta: velocidad de respuesta y calidad del seguimient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Hay que duplicar el presupuesto porque el CPL está funciona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y que apagar la campaña de inmediato y volver a lo orgánic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nutrióloga que dejó de publicar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una primera campaña PyME, lo correcto es definir varios objetivos — vender, dar a conocer la marca y crecer seguidores — para aprovechar mejor el presupu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nutrióloga que dejó de publicar boni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eso de tu campaña tiene nombre y apellido: si no sabes a qué etapa llegó, donast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nutrióloga que dejó de publicar bon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ender tu próxima campaña, haz la cuentas en una hoja: ¿cuánto puedes pagar por un cliente nuevo sin perder dinero? Ese número — margen bruto del primer pedido — es tu techo de CPA. Escríbelo arriba de tu monit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 diseña el embudo al revés desde ese techo: ¿cuántos leads necesitas para cerrar uno? ¿Cuánto puedes gastar por lead? ¿Tu anuncio, tu público y tu destino permiten ese CPL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aritmética no sale, no le eches la culpa a la creatividad: arregla el ticket promedio, el margen, o la promesa antes de invertir. Carla respondió estas preguntas en una hoja antes de gastar un peso — y por eso sus primeros 100 rindiero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714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calcular tu CPA máximo antes de prender la campaña, la campaña es una apuesta, no una inver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19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budo tiene cuatro etapas y cada una se mide por sepa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A = CPL ÷ tasa lead-a-venta; el CPA debe ser menor que el mar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lo objetivo medible por campaña: los tres a la vez diluy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practicarlo en tu ope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ender: calcula CPA máximo y CPL meta en una hoj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 con un solo campo y promesa idéntica al anun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el lead en la primera hora, en WhatsApp o llama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din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ar el CPL barato y no ver la tasa lead-a-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r los clics a la página de inicio sin promesa ni formul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 presupuesto con el embudo roto: es duplicar la pérdi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PA y la decisión de prender o apa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leer el embudo: CPA 250 contra margen 495 significa que cada cliente deja 245 pesos de margen después de pagar su adquisición — se prende, pero con cautela revisando la calidad del le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haz la cuenta: CPA = inversión ÷ ventas, no ÷ leads. Aquí 1,500 ÷ 6 = 250, no 1,500 ÷ 75. Y el margen contra el que se compara es el bruto (900 × 0.55 = 495), no el ticket complet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que cuestan din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09-m04-oa01"/>
              </a:rPr>
              <a:t><![CDATA[Cien pesos bien seguidos: tu primera campaña con embu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tu plan de marketing anual cabe en un 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as a integrar segmentación, posicionamiento, presencia digital y campaña con embudo en un plan de doce meses con metas por canal, presupuesto mensual y calendario editorial y publicitar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2026-10-25T04:05:20Z</dcterms:created>
  <dcterms:modified xsi:type="dcterms:W3CDTF">2026-10-25T04:05:20Z</dcterms:modified>
  <dc:title>Cien pesos bien seguidos: tu primera campaña con embudo</dc:title>
  <dc:description>Presentación editable del OA «Cien pesos bien seguidos: tu primera campaña con embudo». Enlace: https://marketing.lumbre.lat/object/emp-mkt-c09-m04-oa01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