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5-m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5-m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Buzón de correo con sobre abierto sobre un escritorio junto a una laptop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ada contacto de tu lista es una línea directa que no depende del humor de un algorit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5-m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lquilado contra propio: quién decide si te ven» (2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lquilado contra propio: quién decide si te ven» (3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lquilado contra propio: quién decide si te ven» (4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lquilado contra propio: quién decide si te ven» (5 de 5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Dónde vive cada canal y quién controla el alca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5-m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Correo a tu lista de suscriptores → Alcance prop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ublicación en tu blog → Alcance prop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ampaña en el feed de una red social → Alcance alquil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nuncio de búsqueda con pago por clic → Alcance alquil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Historias que reparte el algoritmo a tus seguidores → Alcance alquil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n el alcance propio decides a quién y cuántas veces; en el alquilado un tercero (algoritmo o subasta) decide el reparto de tu mensaj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5-m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lista llega a 1,200 personas que ya eligieron a la marca, con costo marginal casi nulo y sin depender del algoritmo que reparte el anun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úmero bruto no es alcance efectivo: gran parte de los 8,000 nunca ve la publicación y el anuncio se apaga al dejar de pagarlo. Los 1,200 suscriptores dieron permiso expreso, el costo de escribirles es casi cero y puedes repetir el envío sin subasta. Por contacto que ya te conoce, la lista es más eficiente y, sobre todo, más segura: no está sujeta al portero exter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omparación correcta es alcance efectivo y costo por contacto, no tamaño aparente de audi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5-m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La ley exige que recabes datos con **consentimiento** cuando son sensibles o para finalidades distintas a las necesarias, y que el aviso de privacidad esté a disposición **antes** del tratamiento. Puedes enviar publicidad a contactos con los que existe relación comercial previa, pero siempre ofreciendo un medio **gratuito y fácil** de dejar de recibir (la baja). Si no puedes demostrar cómo obtuviste y usas los datos, tienes un riesgo, no un activo: guarda el registro de alta y respeta el «baja en un clic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onsentimiento, aviso previo y procedimiento de baja son obligaciones; la trazabilidad de la captura protege ante una revi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5-m01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sponde por escrito: hoy, ¿qué parte de tu marketing dependería de un tercero si mañana ese tercero cambia el algoritmo o te suspende la cuenta? Enumera una acción concreta para mover peso de lo alquilado a lo propio (por ejemplo, ofrecer algo a cambio del correo en la próxima compra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5-m01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5-m01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el email como activ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5-m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392" r:id="rId1"/>
    <p:sldLayoutId id="2481917393" r:id="rId2"/>
    <p:sldLayoutId id="2481917394" r:id="rId3"/>
    <p:sldLayoutId id="248191739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ed02d2f69068a7e7ddb21c789c672f0892a75beaf1f7a671.jpg"/>
  <Relationship Id="rId3" Type="http://schemas.openxmlformats.org/officeDocument/2006/relationships/hyperlink" Target="https://marketing.lumbre.lat/object/emp-mkt-c25-m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1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marketing.lumbre.lat/object/emp-mkt-c25-m01-oa01" TargetMode="External"/>
  <Relationship Id="rId4" Type="http://schemas.openxmlformats.org/officeDocument/2006/relationships/hyperlink" Target="https://marketing.lumbre.lat/object/emp-mkt-c25-m01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1-oa01" TargetMode="Externa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1-oa01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1-oa01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1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aga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mkt-c25-m01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1-oa01"/>
              </a:rPr>
              <a:t><![CDATA[El activo que nadie te puede apa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 por qué la lista de correo es un activo propio, compararla con el alcance alquilado de redes y publicidad, y reconocer las reglas de consentimiento y baja (LFPDPPP) que protegen la entregabilidad y evitan sancion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1-oa01"/>
              </a:rPr>
              <a:t><![CDATA[El activo que nadie te puede apa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ambio de algoritmo, una cuenta suspendida o un presupuesto publicitario recortado pueden dejar tu marketing en cero de un día para otro. La lista de correo no: es el único canal que posees y al que llegas sin pedir permiso ni pagar peaje. Aquí entiendes el porqué económico del email frente a redes y anuncios, cómo se mide su retorno por contacto, y qué exige la ley mexicana de datos (aviso de privacidad, consentimiento, baja fácil) para que tu lista sea un activo y no una mul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1-oa01"/>
              </a:rPr>
              <a:t><![CDATA[El activo que nadie te puede apa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mail-marketing · activo-propio · alcance-alquilado · lfpdppp · consentimient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quilado contra propio: quién decide si te ven]]></a:t>
            </a:r>
          </a:p>
        </p:txBody>
      </p:sp>
      <p:pic>
        <p:nvPicPr>
          <p:cNvPr id="3" name="" descr="Buzón de correo con sobre abierto sobre un escritorio junto a una laptop">
            <a:hlinkClick r:id="rId3" tooltip="Buzón de correo con sobre abierto sobre un escritorio junto a una laptop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da contacto de tu lista es una línea directa que no depende del humor de un algoritm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mkt-c25-m01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quilado contra propio: quién decide si te ven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1-oa01"/>
              </a:rPr>
              <a:t><![CDATA[El activo que nadie te puede apa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keting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d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quil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Facebook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gram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og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kTok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te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rit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c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t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osóf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quilado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quilado contra propio: quién decide si te ven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1-oa01"/>
              </a:rPr>
              <a:t><![CDATA[El activo que nadie te puede apa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rumb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ritm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ke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pend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rb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d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i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lqui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quilado contra propio: quién decide si te ven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1-oa01"/>
              </a:rPr>
              <a:t><![CDATA[El activo que nadie te puede apa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sto real de una venta en cada can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 siempre por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 de adquisi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no por sensaciones. Un anuncio te cobra cada vez que lo pones: corte de luz del ingreso si dejas de pagar. Un correo a tu lista tiene un costo marginal casi nulo por envío: la inversión ya se hizo al captar el contacto. Por eso los presupuestos sanos destinan parte del gasto publicitario a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tar contac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seguirán dando frutos gratis, en lugar de quemarlo entero en impresiones que se apagan al cerrar la carter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quilado contra propio: quién decide si te ven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1-oa01"/>
              </a:rPr>
              <a:t><![CDATA[El activo que nadie te puede apa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o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morizar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ai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añ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ertu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c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cket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í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rit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ern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m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er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ail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quilado contra propio: quién decide si te ven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1-oa01"/>
              </a:rPr>
              <a:t><![CDATA[El activo que nadie te puede apa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ce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bric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a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i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y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d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ovis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a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n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noci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iene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361950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360045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lista de correo es el único canal de marketing que, una vez construido, nadie te lo puede apagar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514350" y="4391025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4371975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vive cada canal y quién controla el alcanc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1-oa01"/>
              </a:rPr>
              <a:t><![CDATA[El activo que nadie te puede apa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066925"/>
                <a:gridCol w="2143125"/>
                <a:gridCol w="39052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n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pio o alquil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iesgo princip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sta de corre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p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aburras al contacto y te dé de baj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tio web prop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p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no lo visite nadie si no lo posicion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des soci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quil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cambio de algoritmo hunde tu alcan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blicidad pag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quil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jas de pagar y desaparece el ingre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1-oa01"/>
              </a:rPr>
              <a:t><![CDATA[El activo que nadie te puede apa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lquilado contra propio: quién decide si te v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canal según quién controla que el cliente lo ve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lcance propi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lcance alquilad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orreo a tu lista de suscriptor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33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ublicación en tu blog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95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ampaña en el feed de una red socia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57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nuncio de búsqueda con pago por clic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1-oa01"/>
              </a:rPr>
              <a:t><![CDATA[El activo que nadie te puede apa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Historias que reparte el algoritmo a tus seguidor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1-oa01"/>
              </a:rPr>
              <a:t><![CDATA[El activo que nadie te puede apa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lquilado contra propio: quién decide si te v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anadería tiene 8,000 seguidores y una lista de 1,200 correos. El presupuesto se recorta y debe elegir entre un anuncio más o mandar la promoción de la semana a la lista. ¿Cuál argumento es el más sóli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os 8,000 siempre superan a los 1,200 en cualquier métric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6232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lista llega a 1,200 personas que ya eligieron a la marca, con costo marginal casi nulo y sin depender del algoritmo que reparte el anunci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1-oa01"/>
              </a:rPr>
              <a:t><![CDATA[El activo que nadie te puede apa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anuncio es mejor porque la publicidad siempre convierte más que el corre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inguno: hay que esperar a tener más seguidore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1-oa01"/>
              </a:rPr>
              <a:t><![CDATA[El activo que nadie te puede apa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lquilado contra propio: quién decide si te v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cumplir la LFPDPPP basta con poner un «aviso de privacidad» genérico al pie del correo y no hace falta guardar prueba del consentimien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1-oa01"/>
              </a:rPr>
              <a:t><![CDATA[El activo que nadie te puede apa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lquilado contra propio: quién decide si te v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 por escrito: hoy, ¿qué parte de tu marketing dependería de un tercero si mañana ese tercero cambia el algoritmo o te suspende la cuenta? Enumera una acción concreta para mover peso de lo alquilado a lo propio (por ejemplo, ofrecer algo a cambio del correo en la próxima compra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338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o se trata de abandonar redes; se trata de usarlas para capturar contactos que luego sean tuyo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1-oa01"/>
              </a:rPr>
              <a:t><![CDATA[El activo que nadie te puede apa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1-oa01"/>
              </a:rPr>
              <a:t><![CDATA[El activo que nadie te puede apa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alquilado (redes, ads) puede apagarse con un algoritmo o un presupuesto; lo propio (lista, sitio) se conserv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torno por email se fabrica con mejor asunto, segmentación y oferta, no comprando alcanc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ite por la calidad del permiso, no por el tamaño de la list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FPDPPP: aviso previo, consentimiento cuando aplica y baja gratuita y fácil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7909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7909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 evidencia de cómo capturaste cada contacto; eso convierte una lista en un activo defendibl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1-oa01"/>
              </a:rPr>
              <a:t><![CDATA[El activo que nadie te puede apa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un correo convierte mejor que un anuncio a desconocido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asa con tu alcance alquilado si el algoritmo cambia mañana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calcula el ingreso por envío de correo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xige la LFPDPPP al captar correos de clientes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4575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4575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ignifica «baja en un clic» y por qué es obligatoria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1-oa01"/>
              </a:rPr>
              <a:t><![CDATA[El activo que nadie te puede apa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r ante tu equipo por qué invertir en crecer la lista y no solo en publici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r el rendimiento por contacto con la fórmula de ingreso por emai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r que la captura de tu lista cumpla aviso, consentimiento y baj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l email como activ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1-oa01"/>
              </a:rPr>
              <a:t><![CDATA[El activo que nadie te puede apa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distingues lo propio de lo alquilado y sabes que la lista es el activo que resiste un cambio de algoritmo. Tienes la base para construirla con permiso y medir su retorn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visa la tabla de canales y el punto de LFPDPPP: el tamaño aparente de una audiencia alquilada no es alcance garantizado, y el permiso trazable es lo que vuelve un correo en activ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1-oa01"/>
              </a:rPr>
              <a:t><![CDATA[El activo que nadie te puede apa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turar con permiso y segmentar sin mole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ntendido el porqué, pasarás al cómo: el imán de suscripción, el formulario que cumple la ley y los primeros segmentos de tu list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2026-10-25T04:05:19Z</dcterms:created>
  <dcterms:modified xsi:type="dcterms:W3CDTF">2026-10-25T04:05:19Z</dcterms:modified>
  <dc:title>El activo que nadie te puede apagar</dc:title>
  <dc:description>Presentación editable del OA «El activo que nadie te puede apagar». Enlace: https://marketing.lumbre.lat/object/emp-mkt-c25-m01-oa01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