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no entregando una tarjeta de descuento a cambio de escribir un correo en un formul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Nadie regala su correo por tu «boletín»; lo da por algo que le resuelve algo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rmiso se gana dando algo primero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rmiso se gana dando algo primero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rmiso se gana dando algo primero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ermiso se gana dando algo primero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Imanes por tipo de PyME y el dato mínimo que pi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escargar la guía de «cómo elegir talla» en una zapatería → Por inter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uscribirse desde la página de un producto específico → Por inter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rcar «solo quiero ofertas» en el checkout → Por et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ctivar la secuencia de bienvenida tras el alta → Por et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tiquetar a quien no compra en 90 días → Por et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otivo de captura revela interés; las acciones posteriores y el tiempo sin comprar revelan la etapa del embudo. Ambos ejes guían qué escribir y cuá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sos contactos no dieron consentimiento ni relación previa: viola la LFPDPPP, disparará bajas y reportes de spam, y hundirá la entregabilidad de tus envíos legítim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ctivo del email no es la cantidad de direcciones, es el permiso. Una base comprada no tiene consentimiento ni relación comercial: al primer envío recibes bajas y denuncias de spam, los filtros de los proveedores de correo degradan TODOS tus envíos —incluidos los de tu lista buena— y el corto «subidón» de contactos te sale carísimo. Crecer despacio con imanes propios da una lista que abre, hace clic y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ntregabilidad es un bien común de tu cuenta de envío: los destinatarios que no dieron permiso la contaminan y afectan también a tu lista legíti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justo al revés: la segmentación reduce esfuerzo por resultado. No necesitas diez grupos; bastan dos o tres (por ejemplo: recién llegados, clientes, inactivos). Esos pocos te dejan enviar mensajes pertinentes desde una plantilla, y la pertinencia sube aperturas, clics y conversión sin crear más contenido. Un envío segmentado le habla a menos gente pero con mejor respuesta que un «para todos» ignorado por la mayo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enos destinatarios con mayor relevancia superan a un blast genérico: el esfuerzo marginal de dos o tres segmentos se paga solo con la mejora de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25-m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oferta de tu negocio y diseña en tres líneas su imán de suscripción: qué es, qué problema pequeño resuelve hoy, y qué dato pides (una sola casilla). Escribe también qué dos o tres segmentos usarías para tu lista. Si no puedes nombrar un imán concreto, ahí está tu primer trabajo de est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2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captura y segmen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25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83" r:id="rId1"/>
    <p:sldLayoutId id="2481907984" r:id="rId2"/>
    <p:sldLayoutId id="2481907985" r:id="rId3"/>
    <p:sldLayoutId id="248190798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5e4b8025565a1a2ffb6d2446f818e55d9852c41b48f90bc1.jpg"/>
  <Relationship Id="rId3" Type="http://schemas.openxmlformats.org/officeDocument/2006/relationships/hyperlink" Target="https://marketing.lumbre.lat/object/emp-mkt-c25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mkt-c25-m02-oa01" TargetMode="External"/>
  <Relationship Id="rId4" Type="http://schemas.openxmlformats.org/officeDocument/2006/relationships/hyperlink" Target="https://marketing.lumbre.lat/object/emp-mkt-c25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25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tur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mis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me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les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25-m02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imán de suscripción relevante, montar un formulario de captura que cumpla el aviso de privacidad y el consentimiento de la LFPDPPP, y definir los primeros segmentos de la lista por interés y etapa del embu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ista grande y mal capturada da peores resultados y más riesgo: gente que no pidió nada, datos sin aviso y bajas que hunden tu entregabilidad. Esta lección invierte el foco del tamaño a la calidad del permiso. Aprenderás a construir un imán de suscripción que la gente sí quiere recibir, a armar un formulario que cumple la ley mexicana de datos, y a dividir tu lista en segmentos para escribirle a cada quien lo suyo. Una lista segmentada supera a una masiva en cada métrica que impor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ead-magnet · captura · consentimiento · segmentacion · doble-opt-i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rmiso se gana dando algo primero]]></a:t>
            </a:r>
          </a:p>
        </p:txBody>
      </p:sp>
      <p:pic>
        <p:nvPicPr>
          <p:cNvPr id="3" name="" descr="Mano entregando una tarjeta de descuento a cambio de escribir un correo en un formulario">
            <a:hlinkClick r:id="rId3" tooltip="Mano entregando una tarjeta de descuento a cambio de escribir un correo en un formulari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171825" y="1257300"/>
            <a:ext cx="28003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adie regala su correo por tu «boletín»; lo da por algo que le resuelve algo ho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25-m02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rmiso se gana dando algo primer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i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edad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á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e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gnet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book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p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-tu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a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rmiso se gana dando algo primer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io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n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FPDP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ari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nt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nt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ar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av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a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u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rmiso se gana dando algo primer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solo campo cuando bas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ampo extra en el formulario (nombre completo, teléfono, dirección, edad)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u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conversión de captura. Pide solo lo que usarás de inmediato: casi siempre basta el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resto de los datos se obtiene después, con confianza acumulada y siempre dentro del aviso de privacidad. Un formulario de un campo con un buen imán casi siempre supera a uno exhaustivo con un imán genéric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rmiso se gana dando algo primer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tin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ro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ron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ermiso se gana dando algo primer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r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tives.\n\n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t-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ntimi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nes por tipo de PyME y el dato mínimo que pi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905125"/>
                <a:gridCol w="3429000"/>
                <a:gridCol w="17811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ego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án de suscri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 a pedi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da de rop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ía de estilo + cupón de 10% primera comp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rvicio profesional (despacho, clínic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hecklist o mini-guía que resuelve una duda comú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taur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ú del mes o receta descarg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-commer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lculadora o comparador que ayude a eleg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ermiso se gana dando algo prim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imán según el eje de segmentación que mejor habili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or interé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or etap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scargar la guía de «cómo elegir talla» en una zapaterí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uscribirse desde la página de un producto específic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arcar «solo quiero ofertas» en el checkout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ctivar la secuencia de bienvenida tras el al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tiquetar a quien no compra en 90 dí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ermiso se gana dando algo prim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ienda quiere crecer su lista rápido y decide comprar una base de 20,000 correos «de emprendedores» y enviarle su promoción. ¿Cuál es el mayor problema de esa decis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base es demasiado pequeñ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sos contactos no dieron consentimiento ni relación previa: viola la LFPDPPP, disparará bajas y reportes de spam, y hundirá la entregabilidad de tus envíos legítim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comprar bases siempre cuesta demasiad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: mientras más correos, más venta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ermiso se gana dando algo prim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r la lista siempre aumenta el trabajo, así que para una PyME pequeña no vale la pe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ermiso se gana dando algo prime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oferta de tu negocio y diseña en tres líneas su imán de suscripción: qué es, qué problema pequeño resuelve hoy, y qué dato pides (una sola casilla). Escribe también qué dos o tres segmentos usarías para tu lista. Si no puedes nombrar un imán concreto, ahí está tu primer trabajo de esta se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iensa en lo que tus clientes preguntan una y otra vez: esa respuesta, empaquetada, ya es un imá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mán de suscripción resuelve un problema concreto e inmediato; la especificidad atrae mejor conta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 conforme a LFPDPPP: aviso previo, consentimiento sin premarcar, baja fáci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el dato mínimo; más campos matan la convers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 por interés y por etapa: recién llegado, cliente, inactivo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oble opt-in sube calidad y deja rastro probatorio del consentimient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imán concreto atraería a TU cliente ideal hoy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be traer un formulario para cumplir la LFPDPPP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pedir menos campos sube la captur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os ejes de segmentación le sirven a una PyM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ventaja y qué costo tiene el doble opt-in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imán de suscripción para tu oferta princip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un formulario de captura que cumpla aviso y consenti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los primeros segmentos accionables de tu list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captura y segment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abes que una lista vale por la calidad del permiso, no por el conteo. Ya puedes crear un imán, un formulario que cumple la ley y tus primeros segmen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imanes y el caso de la base comprada: el problema de una lista no es su tamaño sino la ausencia de consentimiento y de segmentación, que castiga la entregabilidad y la respuest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25-m02-oa01"/>
              </a:rPr>
              <a:t><![CDATA[Capturar con permiso y segmentar sin mole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se abra y que se haga cli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tienes contactos que quieren leerte; ahora escribirás el asunto y el cuerpo que convierten ese permiso en apertura y clic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2026-10-25T01:28:30Z</dcterms:created>
  <dcterms:modified xsi:type="dcterms:W3CDTF">2026-10-25T01:28:30Z</dcterms:modified>
  <dc:title>Capturar con permiso y segmentar sin molestar</dc:title>
  <dc:description>Presentación editable del OA «Capturar con permiso y segmentar sin molestar». Enlace: https://marketing.lumbre.lat/object/emp-mkt-c25-m02-oa01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