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Bandeja de entrada de correo con varios asuntos y uno resaltado que destaca sobre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sunto no resume el correo: compra la apertura. El cuerpo hace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ndeja de entrada se gana en dos segundos»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ndeja de entrada se gana en dos segundos»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ndeja de entrada se gana en dos segundos»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ndeja de entrada se gana en dos segundos»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ndeja de entrada se gana en dos segundo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 «asunto de relleno» a «asunto que compra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asunto con beneficio concreto →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preencabezado que complementa el asunto →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solo botón con verbo de beneficio → Cli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cuerpo con una idea y un objetivo → Cli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ominio autenticado (SPF/DKIM) y bajas sin castigo → Entreg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vitar MAYÚSCULAS y exceso de «gratis» → Entreg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unto y preencabezado consiguen la apertura; el CTA y una sola idea consiguen el clic; la reputación del remitente y las señales de contenido deciden si llegas a la bandej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promesa incumplida del asunto castigó la confianza: la gente dejó de abrirte y los filtros degradaron tu reputación de remi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lickbait rinde una vez y cobra muchas. Al no cumplir la promesa, el lector archiva sin abrir en lo sucesivo y muchos lo reportan; esas señales (baja apertura, reportes, inactividad) bajan tu **reputación**, y el proveedor te manda a Promociones o Spam: cae la entregabilidad de TODOS tus envíos. Creatividad sí, pero con promesa que el contenido hon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étrica del asunto no es solo apertura inmediata, es su efecto acumulado sobre la reputación del remi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un error frecuente. Un correo 100% imagen carga lento en el celular, no lo leen los lectores de pantalla, y —clave— si no hay texto, los filtros no tienen nada que analizar y varios proveedores desconfían; además si el cliente trae las imágenes bloqueadas, no ve NADA. La mezcla sana es texto real que comunique la oferta y una imagen que la apoye. Lo que se lee también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quilibrio texto-imagen protege la entregabilidad y la accesibilidad; todo-imagen degrada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último correo o campaña y aplícale las cinco preguntas: (1) ¿el asunto compra la apertura con honestidad? (2) ¿el preencabezado aporta? (3) ¿hay UNA sola idea? (4) ¿un solo CTA con verbo de beneficio? (5) ¿el texto/imágenes y la frecuencia cuidan la reputación? Reescribe el asunto y el CTA ahora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sunto y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5401" r:id="rId1"/>
    <p:sldLayoutId id="2481905402" r:id="rId2"/>
    <p:sldLayoutId id="2481905403" r:id="rId3"/>
    <p:sldLayoutId id="24819054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e780c3af1cc25b747cb05cc9dca7e48da2638f2959713f1.jpg"/>
  <Relationship Id="rId3" Type="http://schemas.openxmlformats.org/officeDocument/2006/relationships/hyperlink" Target="https://marketing.lumbre.lat/object/emp-mkt-c25-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5-m03-oa01" TargetMode="External"/>
  <Relationship Id="rId4" Type="http://schemas.openxmlformats.org/officeDocument/2006/relationships/hyperlink" Target="https://marketing.lumbre.lat/object/emp-mkt-c25-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c]]></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5-m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asuntos y preencabezados que maximicen la apertura, estructurar el cuerpo alrededor de una sola idea y un CTA claro, y reconocer los factores de contenido y técnica que hunden la entregabilidad de un corre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o que no se abre no existe; el que se abre pero no genera acción, tampoco. Esta lección va del sobre al clic: asuntos que ganan la batalla del pulgar en la bandeja, sin truquitos que te devuelvan como spam; el preencabezado como segundo asunto; y un cuerpo con una idea y un solo objetivo de clic. También la entregabilidad: la reputación del remitente, el equilibrio texto-imagen y las palabras que activan filtros. Al terminar auditarás cualquier correo con cinco pregunt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sunto · preencabezado · cta · entregabilidad · copywri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a:t>
            </a:r>
          </a:p>
        </p:txBody>
      </p:sp>
      <p:pic>
        <p:nvPicPr>
          <p:cNvPr id="3" name="" descr="Bandeja de entrada de correo con varios asuntos y uno resaltado que destaca sobre los demás">
            <a:hlinkClick r:id="rId3" tooltip="Bandeja de entrada de correo con varios asuntos y uno resaltado que destaca sobre los demás"/>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sunto no resume el correo: compra la apertura. El cuerpo hace el res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5-m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remit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g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encabez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i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f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n\n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ckba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ge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r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bilidad: el juego invisible antes del clic]]></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n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g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ve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ma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utlook)]]></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o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pa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put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mit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écnic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ent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PF,]]></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KI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o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pa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is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n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úscu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la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asi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ág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x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la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or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pecho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a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et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mit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l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pamm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ar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í.]]></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p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ndeja de entrada se gana en dos segund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rraf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ue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ñeta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asunto de relleno» a «asunto que compra la aper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000250"/>
                <a:gridCol w="2962275"/>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fa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j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etín d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 no promete; cero razón para 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ajustes de 5 minutos para tu tienda este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IMPER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úsculas y signos: dispara filtros de spa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upón del 15% vence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la, so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de la marca, no del l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resolver [dolor] sin [obje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z clic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érico, sin bene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i guía de t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andeja de entrada se gana en dos segun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el momento del embudo de un correo que afec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ertu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ic]]></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egabilidad]]></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asunto con beneficio concre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reencabezado que complementa el asu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solo botón con verbo de benef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cuerpo con una idea y un objetiv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minio autenticado (SPF/DKIM) y bajas sin castig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vitar MAYÚSCULAS y exceso de «grati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andeja de entrada se gana en dos segund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rreo con asunto muy ingenioso prometía «el secreto que tu contador odia» pero adentro solo anunciaba un horario de oficina. Al mes, las aperturas de la lista bajaron. ¿Cuál es la mejor explicación?]]></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s asuntos creativos nunca funcionan]]></a:t>
            </a:r>
          </a:p>
        </p:txBody>
      </p:sp>
      <p:sp>
        <p:nvSpPr>
          <p:cNvPr id="10" name=""/>
          <p:cNvSpPr txBox="1"/>
          <p:nvPr/>
        </p:nvSpPr>
        <p:spPr>
          <a:xfrm>
            <a:off x="666750" y="3362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romesa incumplida del asunto castigó la confianza: la gente dejó de abrirte y los filtros degradaron tu reputación de remit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horario de oficina no interesa a nadie]]></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y que dejar de enviar corre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andeja de entrada se gana en dos segun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rreo hecho enteramente de una sola imagen (para que se vea «bonito») es buena práctica para vend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andeja de entrada se gana en dos segund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último correo o campaña y aplícale las cinco preguntas: (1) ¿el asunto compra la apertura con honestidad? (2) ¿el preencabezado aporta? (3) ¿hay UNA sola idea? (4) ¿un solo CTA con verbo de beneficio? (5) ¿el texto/imágenes y la frecuencia cuidan la reputación? Reescribe el asunto y el CTA ahora mism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al leer tu correo no puedes nombrar LA acción que querías que hiciera el lector, ese es el problema raí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sunto compra la apertura; el preencabezado es el segundo asu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e la promesa del asunto: el clickbait rinde una vez y castiga siempre.]]></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dea, un objetivo, un CTA con verbo de benefici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bilidad depende de la reputación del remitente (SPF/DKIM) y de no activar filtros.]]></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 real + apoyo de imagen; el todo-imagen se entrega peor y se ve men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 un asunto sin resumir el corre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el clickbait vacío destruye la reputación?]]></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ignifica «una idea, un objetivo»?]]></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es técnicas y de contenido afectan la entregabilidad?]]></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un buen CTA en el celul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un correo con las cinco preguntas de apertura, clic y entregabil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un asunto y un CTA para maximizar la acción desead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por qué un correo cayó en Promociones o Sp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sunto y cuer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lo que abre, lo que hace clic y lo que llega. Ecribes asuntos honestos, cuerpos con una idea y un CTA, y cuidas la reputación del remitente.]]></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callout de entregabilidad y la tabla de asuntos: la apertura y el clic no son suerte, son oficio sobre un remitente que los filtros respe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3-oa01"/>
              </a:rPr>
              <a:t><![CDATA[Que se abra y que se haga clic]]></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os cuatro recorridos que trabajan sin ti]]></a:t>
            </a:r>
            <a:r>
              <a:rPr lang="en-US" strike="noStrike" sz="2100" spc="0" u="none" cap="none">
                <a:solidFill>
                  <a:srgbClr val="1B2438">
                    <a:alpha val="100000"/>
                  </a:srgbClr>
                </a:solidFill>
                <a:latin typeface="Calibri"/>
              </a:rPr>
              <a:t><![CDATA[ — ya escribes correos que abren y dan clic; ahora harás que el sistema los envíe solo en el momento preciso: bienvenida, carrito, postventa y reactiv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2026-10-25T00:45:28Z</dcterms:created>
  <dcterms:modified xsi:type="dcterms:W3CDTF">2026-10-25T00:45:28Z</dcterms:modified>
  <dc:title>Que se abra y que se haga clic</dc:title>
  <dc:description>Presentación editable del OA «Que se abra y que se haga clic». Enlace: https://marketing.lumbre.lat/object/emp-mkt-c25-m03-oa01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