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con correos encadenados que se activan solos según la ac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automatización es un recorrido: se activa con una acción y entrega el mensaje cierto en el momento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mento vale más que el mensaje»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mento vale más que el mensaje»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mento vale más que el mensaje»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omento vale más que el mensaje»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recorridos y sus tre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4-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cuencia de bienvenida tras el alta →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ordatorio de carrito abandonado → Al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rreo de agradecimiento y reseña → Despué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ferta de recompra sugerida → Despué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rreo final de «¿seguimos?» a inactivos →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Bienvenida y reactivación empujan hacia la primera compra; el carrito actúa en el momento del pago; la postventa cultiva la relación y la recompra después del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over el primer recordatorio a la primera hora y otro a las 24 horas, cuando la intención de compra aún está v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rrito se recupera por **oportunidad**, no por insistencia ni por descuento. La intención de compra decae en horas: a los 30 días el cliente ya compró en otro lado o perdió el impulso. Un recordatorio pronto (1 hora) y otro a 24 horas capturan la venta casi hecha; el incentivo es opcional y breve, no un recorte del 50% que regala margen. Primero el timing, después el incen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rva de decaimiento de la intención manda el tiempo de envío: las primeras horas concentran la mayor tasa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suena a detalle pero importa. Si no defines salidas, seguirás enviando «recupera tu carrito» a alguien que ya compró, o la secuencia de bienvenida a un cliente veterano: mensajes fuera de lugar que aburren, generan bajas y dañan la percepción de la marca. Las condiciones de salida (compró → sale del carrito; reabrió → sale de reactivación) mantienen cada recorrido coherente con la realidad d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salidas, las automatizaciones se contradicen entre sí y con el estado real del cliente: la salida es parte del diseño, no un ex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5-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los cuatro recorridos, elige TODAVÍA no tienes configurado y define en una línea sus tres piezas: disparador, cuántos correos con qué esperas, y condición de salida. Empieza por bienvenida si no tienes ninguna: es la que más paga por el menor esfuerzo y no depende de que tengas tienda en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utomatiz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5-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131" r:id="rId1"/>
    <p:sldLayoutId id="2481911132" r:id="rId2"/>
    <p:sldLayoutId id="2481911133" r:id="rId3"/>
    <p:sldLayoutId id="24819111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b5324a4df47028ecb87532e63aa4d8a793068e00c50f821.jpg"/>
  <Relationship Id="rId3" Type="http://schemas.openxmlformats.org/officeDocument/2006/relationships/hyperlink" Target="https://marketing.lumbre.lat/object/emp-mkt-c25-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5-m04-oa01" TargetMode="External"/>
  <Relationship Id="rId4" Type="http://schemas.openxmlformats.org/officeDocument/2006/relationships/hyperlink" Target="https://marketing.lumbre.lat/object/emp-mkt-c25-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5-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rri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5-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gurar las cuatro automatizaciones de mayor retorno para una PyME —bienvenida, abandono de carrito, postventa y reactivación— definiendo disparador, secuencia de correos, tiempos de espera y condiciones de sali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ja real del email no es enviar campañas, es que el sistema envíe por ti justo cuando el cliente está dispuesto. El correo de bienvenida en la hora correcta rinde varias veces más que uno genérico; el recordatorio de carrito recupera ventas perdidas. Esta lección te da los cuatro recorridos que toda PyME debe montar primero, con su disparador, cuántos correos traer, cuánto esperar y la condición para salir: la diferencia entre mandar correos y tener un empleado que nunca duerm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utomatizacion · bienvenida · carrito · postventa · reactivac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mento vale más que el mensaje]]></a:t>
            </a:r>
          </a:p>
        </p:txBody>
      </p:sp>
      <p:pic>
        <p:nvPicPr>
          <p:cNvPr id="3" name="" descr="Diagrama de flujo con correos encadenados que se activan solos según la acción del cliente">
            <a:hlinkClick r:id="rId3" tooltip="Diagrama de flujo con correos encadenados que se activan solos según la acción del cliente"/>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automatización es un recorrido: se activa con una acción y entrega el mensaje cierto en el momento cier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5-m04-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mento vale más que el mensaj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l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ma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ortun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ven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n\n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mento vale más que el mensaj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a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g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mat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is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r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teres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mento vale más que el mensaj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mpieza por la bienvenida, no por las diez]]></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del principiante es intentar montar ocho automatizaciones a la vez y no terminar ninguna. Empieza por ]]></a:t>
            </a:r>
            <a:r>
              <a:rPr lang="en-US" b="1" strike="noStrike" sz="2000" spc="0" u="none" cap="none">
                <a:solidFill>
                  <a:srgbClr val="1B2438">
                    <a:alpha val="100000"/>
                  </a:srgbClr>
                </a:solidFill>
                <a:latin typeface="Calibri"/>
              </a:rPr>
              <a:t><![CDATA[la de bienvenida]]></a:t>
            </a:r>
            <a:r>
              <a:rPr lang="en-US" strike="noStrike" sz="2000" spc="0" u="none" cap="none">
                <a:solidFill>
                  <a:srgbClr val="1B2438">
                    <a:alpha val="100000"/>
                  </a:srgbClr>
                </a:solidFill>
                <a:latin typeface="Calibri"/>
              </a:rPr>
              <a:t><![CDATA[, que es la de mayor retorno y menor riesgo, y cúbrela completa: presenta, aporta valor y hace UNA oferta. Solo después suma carrito, postventa y reactivación. Cuatro recorridos bien hechos superan a diez a medias: cada automatización vive años trabajando, así que vale más pulir la que sí lanzas que planear la que 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mento vale más que el mensaj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o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fuerzo.\n\n]]></a:t>
            </a:r>
            <a:r>
              <a:rPr lang="en-US" b="1" strike="noStrike" sz="2100" spc="0" u="none" cap="none">
                <a:solidFill>
                  <a:srgbClr val="1B2438">
                    <a:alpha val="100000"/>
                  </a:srgbClr>
                </a:solidFill>
                <a:latin typeface="Calibri"/>
              </a:rPr>
              <a:t><![CDATA[Bienven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crib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medi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n\n]]></a:t>
            </a:r>
            <a:r>
              <a:rPr lang="en-US" b="1" strike="noStrike" sz="2100" spc="0" u="none" cap="none">
                <a:solidFill>
                  <a:srgbClr val="1B2438">
                    <a:alpha val="100000"/>
                  </a:srgbClr>
                </a:solidFill>
                <a:latin typeface="Calibri"/>
              </a:rPr>
              <a:t><![CDATA[Abando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omento vale más que el mensaj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as.\n\n]]></a:t>
            </a:r>
            <a:r>
              <a:rPr lang="en-US" b="1" strike="noStrike" sz="2100" spc="0" u="none" cap="none">
                <a:solidFill>
                  <a:srgbClr val="1B2438">
                    <a:alpha val="100000"/>
                  </a:srgbClr>
                </a:solidFill>
                <a:latin typeface="Calibri"/>
              </a:rPr>
              <a:t><![CDATA[Post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d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g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n\n]]></a:t>
            </a:r>
            <a:r>
              <a:rPr lang="en-US" b="1" strike="noStrike" sz="2100" spc="0" u="none" cap="none">
                <a:solidFill>
                  <a:srgbClr val="1B2438">
                    <a:alpha val="100000"/>
                  </a:srgbClr>
                </a:solidFill>
                <a:latin typeface="Calibri"/>
              </a:rPr>
              <a:t><![CDATA[Reacti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ct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0-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e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recorridos y sus tre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2238375"/>
                <a:gridCol w="2400300"/>
                <a:gridCol w="3476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corr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a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alida (apag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enven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a su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ó o completó la 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rito aband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regó y no pag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tó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t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re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 de secuencia (reseña/re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t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brir 60-9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brió o se le da de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mento vale más que el mensaj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igna cada flujo a la etapa del viaje del cliente en que actú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comp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ompr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comp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cuencia de bienvenida tras el al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ordatorio de carrito abandonad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reo de agradecimiento y reseñ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ferta de recompra sugeri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rreo final de «¿seguimos?» a inactivo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mento vale más que el mensaj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ienda montó el carrito abandonado así: un correo a los 30 días «¿todavía te interesa?». ¿Cuál es el ajuste de mayor impac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viar dos correos idénticos para reforzar]]></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ver el primer recordatorio a la primera hora y otro a las 24 horas, cuando la intención de compra aún está viv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tar la automatización, no sirve]]></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bir el descuento al 50% en el correo de los 30 d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mento vale más que el mensaj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ondición de salida de una automatización es opcional: si el cliente ya compró, basta con que ignore los correos sigui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omento vale más que el mensaj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os cuatro recorridos, elige TODAVÍA no tienes configurado y define en una línea sus tres piezas: disparador, cuántos correos con qué esperas, y condición de salida. Empieza por bienvenida si no tienes ninguna: es la que más paga por el menor esfuerzo y no depende de que tengas tienda en líne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vendes en mostrador y no en línea, carrito aplica menos; bienvenida, postventa y reactivación sirven para cualquier negoci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utomatización se activa sola por un disparador; su fuerza es la oportunidad, no el mensaj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automatización tiene tres piezas: disparador, secuencia con esperas, condición de salida.]]></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za: bienvenida, carrito, postventa y reactivación.]]></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envenida rinde más y es la más segura para empezar.]]></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salidas evita mensajes absurdos y protege tu entregabilid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ispara cada uno de los cuatro recorridos?]]></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el momento importa más que el texto en el carrit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 una condición de salida y por qué no es opcional?]]></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cuál automatización conviene empezar?]]></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ayuda limpiar inactivos a la lista resta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flujo con disparador, secuencia, esperas y salid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zar qué automatización montar primero según tu tipo de vent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gurar salidas para que los recorridos no se contradig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utomatiz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iensas en recorridos, no en envíos. Puedes montar bienvenida, carrito, postventa y reactivación con sus tres piezas y sus salidas.]]></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los cuatro recorridos y el caso del carrito a los 30 días: la automatización vive del disparador oportuno y de una condición de salida que respete el estado real del cli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5-m04-oa01"/>
              </a:rPr>
              <a:t><![CDATA[Los cuatro recorridos que trabajan sin t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 embudo de correo, armado y medible]]></a:t>
            </a:r>
            <a:r>
              <a:rPr lang="en-US" strike="noStrike" sz="2100" spc="0" u="none" cap="none">
                <a:solidFill>
                  <a:srgbClr val="1B2438">
                    <a:alpha val="100000"/>
                  </a:srgbClr>
                </a:solidFill>
                <a:latin typeface="Calibri"/>
              </a:rPr>
              <a:t><![CDATA[ — unirás captura, copys y automatizaciones en un solo proyecto: tu embudo completo con métricas objetivo por etap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2026-10-25T02:20:58Z</dcterms:created>
  <dcterms:modified xsi:type="dcterms:W3CDTF">2026-10-25T02:20:58Z</dcterms:modified>
  <dc:title>Los cuatro recorridos que trabajan sin ti</dc:title>
  <dc:description>Presentación editable del OA «Los cuatro recorridos que trabajan sin ti». Enlace: https://marketing.lumbre.lat/object/emp-mkt-c25-m04-oa01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