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5-m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ablero con un embudo dibujado y métricas en cada etapa junto a una lista de tareas marc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embudo no es un correo bonito: es un sistema medible de captura a ingr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5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piezas sueltas a un sistema que corre solo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piezas sueltas a un sistema que corre solo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piezas sueltas a un sistema que corre solo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piezas sueltas a un sistema que corre solo» (5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El plano de una cuartilla que debes entreg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5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El plano de una cuartilla que debes entreg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5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Baja apertura en todos los envíos → Lección 3 (copy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uchas bajas y reportes de spam → Lección 1-2 (activo y list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bren pero nadie hace clic → Lección 3 (copy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Un comprador recibe «recupera tu carrito» → Lección 4 (automatización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ista enorme que no compra: sin segmentar → Lección 1-2 (activo y list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bienvenida solo tiene un correo → Lección 4 (automatización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métrica decaída apunta a una causa y a una lección: apertura y clic al copy; bajas y falta de compra a la calidad y segmentación de la lista; mensajes fuera de lugar a automatizaciones sin condición de sal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5-m05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visar cuerpo y CTA: una sola idea, un botón con verbo de beneficio y una oferta clara, porque el problema está después de la aper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diagnóstico por métrica ahorra esfuerzo: si ya abren (asunto y reputación están bien) pero no dan clic, el cuello de botella está DENTRO del correo —la idea y el CTA—, no en el asunto (eso mejoraría la apertura) ni en crecer la lista (más gente que no hace clic no resuelve el problema). Aumentar frecuencia solo acelera las bajas. La lección 3 es su punto de mej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tasa señala su etapa: apertura→asunto/reputación; clic→cuerpo/CTA; conversión→destino/ofe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5-m05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ingreso total te dice CÓMO te fue, pero no POR QUÉ ni QUÉ arreglar. La mejora del email funciona por la cadena de tasas: ver en qué etapa se te escapa el valor (captura, apertura, clic, conversión, recompra) te dice a qué lección volver. Sin desagregar, solo puedes adivinar; con las tasas, corriges con precisión y cada mes subes el eslabón más débi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edición por etapa convierte un resultado agregado en un plan de acción específico sobre el eslabón más débi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5-m05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trega tu cuartilla: escribe tu imán y su formulario (con consentimiento y baja fácil), el asunto y el CTA de los 4 correos de bienvenida, las dos automatizaciones que montarás primero y SU condición de salida, y la métrica objetivo que medirás el primer mes por etapa. Termina con UNA hipótesis: «este mes voy a mejorar __ porque mi tasa de __ es baj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5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5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tu embu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5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tu embudo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0081" r:id="rId1"/>
    <p:sldLayoutId id="2481900082" r:id="rId2"/>
    <p:sldLayoutId id="2481900083" r:id="rId3"/>
    <p:sldLayoutId id="248190008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8586a7a1285a34ce148756235ae48c93b0111fba89bac251.jpg"/>
  <Relationship Id="rId3" Type="http://schemas.openxmlformats.org/officeDocument/2006/relationships/hyperlink" Target="https://marketing.lumbre.lat/object/emp-mkt-c25-m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mkt-c25-m05-oa01" TargetMode="External"/>
  <Relationship Id="rId4" Type="http://schemas.openxmlformats.org/officeDocument/2006/relationships/hyperlink" Target="https://marketing.lumbre.lat/object/emp-mkt-c25-m05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5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bu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rreo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ma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bl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25-m05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captura, copys y automatizaciones en un embudo de email completo: imán de suscripción, secuencia de bienvenida de cuatro correos, dos automatizaciones adicionales y métricas objetivo por etapa, con un plan de mejora continu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proyecto integrador convierte las cuatro lecciones en un activo que funciona sin ti: diseñas tu imán y su formulario con consentimiento, escribes una secuencia de bienvenida de cuatro correos con asunto, cuerpo y CTA, montas dos automatizaciones según tu negocio y fijas métricas objetivo por etapa. El entregable es un plano de una cuartilla que puedes ejecutar en una semana y medir cada mes: el email de tu PyME funcionando como un empleado que nunca duerm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embudo · metricas · automatizacion · plan-mejor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piezas sueltas a un sistema que corre solo]]></a:t>
            </a:r>
          </a:p>
        </p:txBody>
      </p:sp>
      <p:pic>
        <p:nvPicPr>
          <p:cNvPr id="3" name="" descr="Tablero con un embudo dibujado y métricas en cada etapa junto a una lista de tareas marcadas">
            <a:hlinkClick r:id="rId3" tooltip="Tablero con un embudo dibujado y métricas en cada etapa junto a una lista de tareas marcada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171825" y="1257300"/>
            <a:ext cx="28003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embudo no es un correo bonito: es un sistema medible de captura a ingres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25-m05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piezas sueltas a un sistema que corre solo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a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b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.\n\n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b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a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denad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án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venid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piezas sueltas a un sistema que corre solo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vier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ost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ti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frió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ftwa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a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piezas sueltas a un sistema que corre solo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alor está en la tarea, no en la teorí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urso no se completa leyendo: se completa con tu embudo montado en la herramienta que uses (una plataforma de email que tengas o una que elijas esta semana). No busques la plataforma perfecta ni los diez flujos; arma UN imán, UNA bienvenida de cuatro correos y DOS automatizaciones. Un embudo imperfecto pero encendido produce datos y ventas desde el primer día; el plan perfecto que no lanzas produce cero. Puedes mejorar sobre algo que ya funcio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piezas sueltas a un sistema que corre solo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gi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isi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criben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ven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i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am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r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/repo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ibu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a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lu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real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piezas sueltas a un sistema que corre solo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b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nca.\n\n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gl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r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u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-fr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o de una cuartilla que debes entreg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581400"/>
                <a:gridCol w="3009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ta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 que construy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étrica objetiv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p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án + formulario con consent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sa de suscripción de visit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ienven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cuencia de 4 correos (asunto, cuerpo, CT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ertura y clic de la secu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-2 automatizaciones según tu nego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versión a compra desde el corr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c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stventa + reactivación de inactiv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ompra y reactiv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o de una cuartilla que debes entreg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86677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581400"/>
                <a:gridCol w="3009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ta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 que construy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étrica objetiv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l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 el embudo medido cada 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greso por conta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piezas sueltas a un sistema que corre so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 cada síntoma de bajo rendimiento a la lección donde está su arregl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ección 1-2 (activo y lista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ección 3 (copy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ección 4 (automatización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Baja apertura en todos los envío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uchas bajas y reportes de spa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bren pero nadie hace clic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Un comprador recibe «recupera tu carrito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ista enorme que no compra: sin segment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bienvenida solo tiene un corre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piezas sueltas a un sistema que corre so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revisar su embudo, Mara ve: buena entregabilidad y buena apertura, pero casi nadie hace clic en el correo de bienvenida. ¿Qué cambio tiene más probabilidad de mover la aguj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ubir la frecuencia de envíos a diar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visar cuerpo y CTA: una sola idea, un botón con verbo de beneficio y una oferta clara, porque el problema está después de la apertur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mbiar el asunto del corre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mpliar la lista con una base comprad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piezas sueltas a un sistema que corre so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el plan de mejora continua basta con mirar el ingreso total del mes, sin desagregar por etapa del embu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piezas sueltas a un sistema que corre so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 tu cuartilla: escribe tu imán y su formulario (con consentimiento y baja fácil), el asunto y el CTA de los 4 correos de bienvenida, las dos automatizaciones que montarás primero y SU condición de salida, y la métrica objetivo que medirás el primer mes por etapa. Termina con UNA hipótesis: «este mes voy a mejorar __ porque mi tasa de __ es baja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a casilla queda vacía, ahí está exactamente tu primera tarea del plan, no un defecto del curs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mbudo completo tiene captura, bienvenida, acción y ciclo, cada uno con su métr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mide como cadena de tasas, no como un número mágico agreg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métrica decaída apunta a una lección: apertura→asunto/reputación, clic→CTA, conversión→destin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nzar un embudo imperfecto y medirlo supera a planear el perfecto sin encender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1243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41243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jora es mensual y sobre el eslabón más débi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ieza construyo en cada etapa del embu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métrica objetivo pongo por etapa y cuál es mi línea base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traduzco una tasa baja en una corrección concret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os automatizaciones me convienen según mi tipo de venta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ve mi embudo en una cuartilla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y documentar un embudo de email completo de principio a fi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r métricas objetivo por etapa y un punto de partida medi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r la mejora mensual sobre el eslabón de menor rendimient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tu embud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Felicidades: tienes un embudo de correo de principio a fin, con captura legal, bienvenida, automatizaciones y métricas que te dicen qué mejorar. Ese sistema ya es un activo propio que trabaja sin t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tu embud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Asegura el entregable: sin imán con consentimiento, sin secuencia con un solo CTA y sin métrica por etapa, el «embudo» es solo mandar correos. Completa la cuartilla antes de lanz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5-oa01"/>
              </a:rPr>
              <a:t><![CDATA[Tu embudo de correo, armado y med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u lista ya no es una libreta de correos: es un sistema que captura con permiso, escribe con oficio, automatiza los recorridos rentables y se mide cada mes. El siguiente paso no está aquí: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tu embudo en la herramienta que uses esta 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encenderlo. Sugerencia de continuidad: complementa con el curso de analítica para poner números a cada etapa, y con la mejora del curso de marketing (c09) para conectar el correo a tu plan anua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2026-10-24T23:16:48Z</dcterms:created>
  <dcterms:modified xsi:type="dcterms:W3CDTF">2026-10-24T23:16:48Z</dcterms:modified>
  <dc:title>Tu embudo de correo, armado y medible</dc:title>
  <dc:description>Presentación editable del OA «Tu embudo de correo, armado y medible». Enlace: https://marketing.lumbre.lat/object/emp-mkt-c25-m05-oa01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