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ablero de analítica con gráficas y métricas en una pantalla de comput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regunta correcta frente a un reporte nunca es «¿cuánto subió?», sino «¿qué hago distinto con esto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uchos números no son una decisión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uchos números no son una decisión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uchos números no son una decisión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uchos números no son una decisión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Número total de «likes» de un mes → Va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sto por lead captado en cada campaña → Accion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cance potencial teórico de una publicación → Va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sa de conversión de carrito a compra → Accion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ngreso por visitante de la tienda → Accion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cionable se puede mover con una decisión tuya y se conecta con dinero; la de vanidad solo impresiona y casi nunca b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on métricas de vanidad: sin visitas cualificadas ni conversión, no explican por qué bajó el ingreso y no indican qué correg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Impresiones y likes son vanidad: miden visibilidad, no intención, y no se conectan con el ingreso. Que suban mientras el dinero baja es la señal clásica de estar mirando los números equivocados. La conversación debe girar hacia las accionables: cuántas visitas llegaron, cuántas convirtieron y a qué 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métrica es útil si al moverla se mueve una decisión de negocio; si no, su crecimiento puede convivir con la caída del ingr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Todo modelo de atribución es una **convención con sesgo**: el último clic, el primer clic o el reparto lineal cuentan historias distintas sobre los mismos datos, y ninguno refleja la realidad completa del camino del cliente. La atribución sirve para **orientar** decisiones de presupuesto entre canales, no para sentenciar un número exacto. Úsala como brújula, no como bal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utilidad está en la comparación y la tendencia entre modelos, no en una cifra única «verdader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6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el reporte que revisas cada semana. Escribe tres métricas que ahí aparecen y, para cada una, responde «¿qué haría distinto si sube o baja un 20%?». Las que queden sin respuesta son vanidad: marca una de ellas que podrías dejar de mi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medir para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6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2" r:id="rId1"/>
    <p:sldLayoutId id="2481917393" r:id="rId2"/>
    <p:sldLayoutId id="2481917394" r:id="rId3"/>
    <p:sldLayoutId id="24819173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31bd745fc9be8b80521b9dc77a5d91d3412da93e1faa6721.jpg"/>
  <Relationship Id="rId3" Type="http://schemas.openxmlformats.org/officeDocument/2006/relationships/hyperlink" Target="https://marketing.lumbre.lat/object/emp-mkt-c26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6-m01-oa01" TargetMode="External"/>
  <Relationship Id="rId4" Type="http://schemas.openxmlformats.org/officeDocument/2006/relationships/hyperlink" Target="https://marketing.lumbre.lat/object/emp-mkt-c26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6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étr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n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resiona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6-m01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métricas de vanidad de métricas accionables, elegir un KPI por etapa del embudo y entender por qué la atribución multicanal nunca es exacta pero sí orientativ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 un reporte y perderse en docenas de gráficos es el error más caro de la PyME: muchos números, ninguna decisión. Este módulo separa la paja del trigo. Aprenderás a reconocer las métricas de vanidad —esas que suben y se ven bonitas pero no cambian tu bolsillo—, a elegir un indicador accionable por etapa del embudo y a interpretar la atribución sin fingir precisión. Al terminar sabrás qué mirar cada semana y, sobre todo, qué ignorar para no decidir por ru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nalitica · kpi · metricas-vanidad · embudo · atribu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]]></a:t>
            </a:r>
          </a:p>
        </p:txBody>
      </p:sp>
      <p:pic>
        <p:nvPicPr>
          <p:cNvPr id="3" name="" descr="Tablero de analítica con gráficas y métricas en una pantalla de computadora">
            <a:hlinkClick r:id="rId3" tooltip="Tablero de analítica con gráficas y métricas en una pantalla de computado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regunta correcta frente a un reporte nunca es «¿cuánto subió?», sino «¿qué hago distinto con esto?»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6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ike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iz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ar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d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%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«¿y ahora qué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número entra a tu tablero semanal si no arrastra una acción. Si la métrica se mueve y nadie sabe qué tocar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mide nada accion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bórrala del reporte o relegala a un anexo. Menos métricas con decisiones valen más que diez gráficos sin consecuenc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if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efi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P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bloqu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l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éd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ron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61950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60045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métrica sube y nadie sabe qué hacer distinto, no es una métrica: es decorado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14350" y="439102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437197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chos números no son una dec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 contra accionable: la misma etapa contada distint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19350"/>
        </p:xfrm>
        <a:graphic>
          <a:graphicData uri="http://schemas.openxmlformats.org/drawingml/2006/table">
            <a:tbl>
              <a:tblPr firstRow="1" bandRow="1"/>
              <a:tblGrid>
                <a:gridCol w="1504950"/>
                <a:gridCol w="2876550"/>
                <a:gridCol w="37338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de va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 accion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esiones compr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s que llegaron al sit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é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ikes» de una pub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que pasa a la página de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 total del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adquisición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alt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dores nue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de recompra a 60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uchos números no son una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étrica como de vanidad o accionabl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n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ciona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Número total de «likes» de un m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sto por lead captado en cada campañ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cance potencial teórico de una publicació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sa de conversión de carrito a compr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ngreso por visitante de la tien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uchos números no son una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ienda reporta 120,000 impresiones y 900 «likes» este mes, ambos en máximos históricos, pero el ingreso bajó. ¿Cuál lectura es l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arketing funciona: las impresiones y los likes nunca mient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on métricas de vanidad: sin visitas cualificadas ni conversión, no explican por qué bajó el ingreso y no indican qué corregi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Hay que celebrar y pedir más presupuesto para subir lik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ingreso es una métrica de vanidad, así que se puede ignorar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uchos números no son una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delo de atribución que elijas en tu herramienta te dará el reparto exacto y verdadero del crédito de cada venta entre can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Muchos números no son una decis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el reporte que revisas cada semana. Escribe tres métricas que ahí aparecen y, para cada una, responde «¿qué haría distinto si sube o baja un 20%?». Las que queden sin respuesta son vanidad: marca una de ellas que podrías dejar de mi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objetivo no es tener más métricas, es quedarte solo con las que empujan una deci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idad impresiona y casi nunca baja; lo accionable se conecta con dinero y con una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 fuego: «¿qué haría distinto si este número se mueve un 20%?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KPI por etapa del embudo, elegido por la decisión que desbloque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tribución orienta el reparto de presupuesto; ningún modelo es exact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 métricas con acciones valen más que un tablero lleno sin consecuenci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a una métrica de vanidad de una accion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KPI pondrías en la etapa de conversión de tu embu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atribución multicanal no puede ser exac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usar el modelo «¿y ahora qué?» para limpiar tu report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si las impresiones suben y el ingreso baja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 un reporte y separar vanidad de accionables con la prueba del 20%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 un KPI por etapa del embudo ligado a una deci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a tu equipo por qué un número que sube no significa que el negocio mejo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medir para decid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vanidad de accionable, sabes poner un KPI por etapa y tratas la atribución como brújula. Estás listo para asegurar que los datos que mides estén bien recogi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vanidad/accionable y a la regla del «¿y ahora qué?»: si un número no arrastra una decisión, no merece estar en tu tabler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6-m01-oa01"/>
              </a:rPr>
              <a:t><![CDATA[Métricas que deciden, no que impresio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ar antes de m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 nada sirve elegir bien las métricas si los datos llegan rotos: verás GA4, el píxel de anuncios, los eventos clave y el etiquetado UTM que hace posible atribuir cada visi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2026-10-25T04:05:19Z</dcterms:created>
  <dcterms:modified xsi:type="dcterms:W3CDTF">2026-10-25T04:05:19Z</dcterms:modified>
  <dc:title>Métricas que deciden, no que impresionan</dc:title>
  <dc:description>Presentación editable del OA «Métricas que deciden, no que impresionan». Enlace: https://marketing.lumbre.lat/object/emp-mkt-c26-m01-oa01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