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nos configurando etiquetas y códigos de seguimiento sobre un tablero de métr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instrumentación es invisible cuando está bien y cara cuando falta: decide si un canal merece más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dato mal recogido decide peor que la ausencia de dato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dato mal recogido decide peor que la ausencia de dato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dato mal recogido decide peor que la ausencia de dato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dato mal recogido decide peor que la ausencia de dato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inco parámetros UTM con un ejempl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edido confirmado con pago → Conversión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ormulario de cotización enviado → Conversión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croll hasta el fondo de la página → Señal de inte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scripción al boletín → Conversión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lic en un enlace de una publicación → Señal de inte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versión clave se parece a dinero o a un paso firme hacia él; la señal de interés nutre el análisis pero no es la meta que optimiz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arecerán tres fuentes distintas para el mismo canal, fragmentando los datos e impidiendo ver cuántas ventas trajo realmente Instagra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UTM se lee como texto exacto. «Instagram», «insta» e «ig» son tres valores distintos, así que el mismo tráfico se parte en tres fuentes y nadie puede sumar el total real del canal. Por eso conviene una convención fija y un generador de enlaces: la consistencia del etiquetado es lo que hace posible comparar campañas entre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lidad de la atribución depende del estándar del etiquetado, no del volumen de links cre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on una **estimación**, casi siempre a la baja. Bloqueadores de anuncios, usuarios que no aceptan cookies, navegación privada y la pérdida de datos entre dispositivos hacen que una parte real del tráfico nunca se registre. La postura sana es usar esas cifras para ver **tendencias y comparaciones**, no para afirmar un conteo absoluto de clientes; el error es pelear por el número exacto en vez de por la decisión que la tendencia sugie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nalítica web compara y orienta; no reemplaza el conteo de caja ni el CRM para el total de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los últimos cinco enlaces de campaña que publicaste. ¿Cada uno lleva utm_source y utm_medium siguiendo la misma convención? Escribe la convención mínima para tu negocio (valores permitidos para fuente y medio) y anótala en un solo lu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instrument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3" r:id="rId1"/>
    <p:sldLayoutId id="2481907984" r:id="rId2"/>
    <p:sldLayoutId id="2481907985" r:id="rId3"/>
    <p:sldLayoutId id="24819079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036534a974022cf2950ec6b3ea27204b846e9af40bb83f01.jpg"/>
  <Relationship Id="rId3" Type="http://schemas.openxmlformats.org/officeDocument/2006/relationships/hyperlink" Target="https://marketing.lumbre.lat/object/emp-mkt-c26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6-m02-oa01" TargetMode="External"/>
  <Relationship Id="rId4" Type="http://schemas.openxmlformats.org/officeDocument/2006/relationships/hyperlink" Target="https://marketing.lumbre.lat/object/emp-mkt-c26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stru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6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la medición base de una PyME: configuración mínima de GA4 y del píxel de anuncios, definición de eventos clave, consentimiento de cookies conforme a la LFPDPPP y un sistema de etiquetado UTM que permita atribuir cada visi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elegir qué mirar hay que asegurar que los datos lleguen completos y limpios: una medición mal instrumentada te da cifras con las que tomarás decisiones equivocadas. Este módulo arma la base: qué instalar (GA4 y el píxel de los anuncios), qué cuenta como evento clave y cuál es ruido, cómo pedir consentimiento de cookies y cómo usar etiquetas UTM para saber de dónde vino cada visita. Saldrás con un checklist para que tu medición no tenga puntos cieg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strumentacion · ga4 · pixel · utm · cooki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]]></a:t>
            </a:r>
          </a:p>
        </p:txBody>
      </p:sp>
      <p:pic>
        <p:nvPicPr>
          <p:cNvPr id="3" name="" descr="Manos configurando etiquetas y códigos de seguimiento sobre un tablero de métricas">
            <a:hlinkClick r:id="rId3" tooltip="Manos configurando etiquetas y códigos de seguimiento sobre un tablero de métric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nstrumentación es invisible cuando está bien y cara cuando falta: decide si un canal merece más presupues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6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íx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kTok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íx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crol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ó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ntimiento de cookies: cumplir sin perder la med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 cookies de publicidad o analítica sin permiso puede violar la LFPDPPP y, con tráfico europeo, el GDPR. Usa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ner de consent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acepte o rechace por categoría (necesarias, analíticas, publicitarias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spa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íxel ni GA4 hasta que haya aceptación. Los datos de usuarios que no aceptan se pierden: por eso tus números siempre serán un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 a la 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un censo. Documenta quién consintió y cuándo; eso también es parte de tu activo de dat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áme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_sou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wslette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_medi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f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r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_campaig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_conten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ato mal recogido decide peor que la ausencia de dat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stagr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stagr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íb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tilíz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uedes mejorar lo que no mides, pero tampoco lo que mides 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rámetros UTM con un ejemplo corr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3409950"/>
                <a:gridCol w="2581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áme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tm_sour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e qué plataforma vien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agra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tm_mediu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tipo de tráfico 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tm_campaig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ampaña concret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ienvenida-e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tm_conten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versión del enlac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deo-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tm_ter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labra clave paga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apatillas-runn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ato mal recogido decide peor que la ausencia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vento según deba marcarse como conversión clave o quedarse como señal de interé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versión cla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interé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edido confirmado con pag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ormulario de cotización envi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croll hasta el fondo de la págin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scripción al boletí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lic en un enlace de una publi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ato mal recogido decide peor que la ausencia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lanza su campaña de enero y en la misma semana algunos links usan «utm_source=Instagram», otros «utm_source=insta» y otros «utm_source=ig». ¿Cuál es la consecuencia más probable al analiz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a: las herramientas unifican solas las varia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arecerán tres fuentes distintas para el mismo canal, fragmentando los datos e impidiendo ver cuántas ventas trajo realmente Instagra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A4 ignorará por completo todos los enlaces con UT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ventas se atribuirán automáticamente a la última variante escrit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ato mal recogido decide peor que la ausencia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medición bien instalada y todos los píxeles funcionando, los números que reporta tu analítica son un censo exacto de todas las visitas y convers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ato mal recogido decide peor que la ausencia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os últimos cinco enlaces de campaña que publicaste. ¿Cada uno lleva utm_source y utm_medium siguiendo la misma convención? Escribe la convención mínima para tu negocio (valores permitidos para fuente y medio) y anótala en un solo lu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a convención escrita y compartida vale más que un tablero perfecto: evita que cada campaña invente sus propias etiquet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4 mide el sitio; el píxel conecta el anuncio con lo que pasó después: van ju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vento clave se parece a dinero o a intención firme; todo lo demás es señ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kies de analítica y publicidad requieren consentimiento previo (LFPDPPP y, si aplica, GDPR)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: source y medium obligatorios, y una convención fija que no se parta en variant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úmeros son una estimación con sesgo a la baja, no un censo exac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de GA4 y qué aporta el píxel que no cubre GA4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decides si un evento es conversión clave o señal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pasa a tus datos si no pides consentimiento de cookie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rámetros UTM son obligatorios y por qué la convención import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tus métricas nunca son un conteo exacto de cliente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un checklist mínimo de instrumentación para tu sitio y tus anunc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tus eventos clave y separarlos de las señales de inter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r una convención UTM por escrito y generar enlaces que la respet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instrumentar sin fug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qué medir, cómo medirlo bien y cómo etiquetar el origen de cada visita. Con la base instalada, pasarás a leer el embudo y a traducir los datos en dinero: CAC y LTV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UTM y a la diferencia entre evento clave y señal: si el etiquetado se parte en variantes o mides ruido, las comparaciones entre campañas pierden senti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2-oa01"/>
              </a:rPr>
              <a:t><![CDATA[Instrumentar antes de mi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lic al ingreso: CAC y LT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los datos bien recogidos, toca traducirlos a dinero: tasa de conversión por paso, costo de adquisición, valor de vida del cliente y la razón que decide si una campaña convie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2026-10-25T01:28:30Z</dcterms:created>
  <dcterms:modified xsi:type="dcterms:W3CDTF">2026-10-25T01:28:30Z</dcterms:modified>
  <dc:title>Instrumentar antes de mirar</dc:title>
  <dc:description>Presentación editable del OA «Instrumentar antes de mirar». Enlace: https://marketing.lumbre.lat/object/emp-mkt-c26-m02-oa01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