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Embudo de conversión con monedas y una flecha que baja del clic a la comp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Del anuncio al ingreso hay una cadena de tasas: si una paso se rompe, todo el presupuesto se filtra por ah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uatro cifras que hablan de dinero» (2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uatro cifras que hablan de dinero» (3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uatro cifras que hablan de dinero» (4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uatro cifras que hablan de dinero» (5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uatro cifras que hablan de dinero» (6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ómo se calcula cada cifra y qué decisión desbloqu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ómo se calcula cada cifra y qué decisión desbloqu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TV de 9,000 y CAC de 2,000 (razón 4.5:1, recuperado en 3 meses) → Esca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TV de 1,200 y CAC de 1,400 (razón por debajo de 1:1) → Fren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TV de 4,000 y CAC de 1,000 (razón 4:1) recuperado en 2 meses → Esca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uchos clientes baratos pero LTV:CAC de 0.8:1 → Fren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azón 5:1 aunque el ticket sea bajo, con recuperación corta → Esca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 escala donde el valor del cliente supera con holgura a su costo de adquisición y se recupera pronto; se frena donde cada cliente cuesta más de lo que devuel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se CAC barato atrae clientes con LTV aún menor, así que la razón LTV:CAC está por debajo de 1:1 y cada cliente pierde din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CAC bajo solo es bueno si el cliente que trae vale más que eso. Si atrae clientes con LTV todavía más bajo, la razón LTV:CAC cae por debajo de 1:1: adquieres más rápido, pero pierdes dinero en cada unidad y crecer agranda la pérdida. La decisión correcta mira la razón, no el costo aisl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C y LTV se deciden juntos; aislar el costo de adquisición esconde si el cliente devuelve lo que cost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CAC no tiene una única fórmula universal, pero **dentro de tu negocio debe ser siempre la misma**: el mismo numerador (qué gastos incluyes) y el mismo denominador (clientes nuevos, no pedidos). Si cambias la definición, las cifras dejan de ser comparables y el análisis se vuelve ruido. Fija una fórmula, escríbela y solo modifícala anotando el corte, para saber que lo que comparas es manzanas con manza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nsistencia de la fórmula es lo que da valor a la tendencia; una métrica mal definida es peor que no tener métr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tima con números tuyos, aunque sean aproximados: tu margen por compra, cada cuánto vuelve un cliente y cuántos años se queda. Multiplica para obtener un LTV burdo y divídelo entre el costo que estimas que te cuesta conseguir un cliente. ¿Tu razón LTV:CAC se acerca a 3:1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3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3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traducir clics a din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355" r:id="rId1"/>
    <p:sldLayoutId id="2481911356" r:id="rId2"/>
    <p:sldLayoutId id="2481911357" r:id="rId3"/>
    <p:sldLayoutId id="248191135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e70f4e64893b013e055fe74b082c7691f634f9f299c44451.jpg"/>
  <Relationship Id="rId3" Type="http://schemas.openxmlformats.org/officeDocument/2006/relationships/hyperlink" Target="https://marketing.lumbre.lat/object/emp-mkt-c26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mkt-c26-m03-oa01" TargetMode="External"/>
  <Relationship Id="rId4" Type="http://schemas.openxmlformats.org/officeDocument/2006/relationships/hyperlink" Target="https://marketing.lumbre.lat/object/emp-mkt-c26-m03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ic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gres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C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TV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26-m03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e interpretar las métricas que hablan de dinero en el embudo: tasa de conversión por paso, ticket promedio, costo de adquisición de cliente (CAC), valor de vida del cliente (LTV) y la razón LTV:CAC que decide si conviene invertir en un can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a pregunta que ningún «like» responde: ¿cuánto te cuesta conseguir un cliente y cuánto vale? Este módulo traduce los clics en dinero. Aprenderás a medir la conversión paso a paso del embudo para encontrar su fuga, a calcular el costo de adquisición (CAC), a estimar el valor de vida del cliente (LTV) y a usar la razón LTV:CAC y el tiempo de recuperación para decidir dónde meter más presupuesto y dónde frenar. Es la diferencia entre gastar en marketing e invertir en é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version · cac · ltv · embudo · unit-economic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ifras que hablan de dinero]]></a:t>
            </a:r>
          </a:p>
        </p:txBody>
      </p:sp>
      <p:pic>
        <p:nvPicPr>
          <p:cNvPr id="3" name="" descr="Embudo de conversión con monedas y una flecha que baja del clic a la compra">
            <a:hlinkClick r:id="rId3" tooltip="Embudo de conversión con monedas y una flecha que baja del clic a la compr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l anuncio al ingreso hay una cadena de tasas: si una paso se rompe, todo el presupuesto se filtra por ahí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26-m03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ifras que hablan de dinero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b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i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plicar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b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r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f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fic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ifras que hablan de dinero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b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új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si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x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g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ifras que hablan de dinero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pone de acuerdo a marketing y a finanz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nos cuesta conseguir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cuánto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s trae? Delante: eso es el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C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Detrás, sumando el margen de todas sus compras futuras: eso es el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TV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discusión deja de ser «gasto vs. marketing» y pasa a ser una sola razón. Un canal no es bueno porque tenga clics baratos; es bueno si su LTV supera con holgura a su CAC y lo recupera pront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ifras que hablan de dinero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rirl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lm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keting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edid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.\n\n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TV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ifras que hablan de dinero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g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TV:CA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: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tir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: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C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yback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TV:CA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ix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952875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3933825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importa cuánto cuesta un cliente, importa cuánto vale frente a cuánto cuesta conseguirl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ifras que hablan de dinero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calcula cada cifra y qué decisión desbloque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924050"/>
                <a:gridCol w="3486150"/>
                <a:gridCol w="27051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étr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álculo simp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ci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versión de p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que avanzan entre los que llegan a ese p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ónde está la fuga del embu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greso por visit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versión global × ticket prome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ánto puedes pagar por un clic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C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ersión de marketing entre nuevos cl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adquirir sale caro o bar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TV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por compra × compras al año × añ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ánto puedes invertir por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calcula cada cifra y qué decisión desbloque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924050"/>
                <a:gridCol w="3486150"/>
                <a:gridCol w="27051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étr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álculo simp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ci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TV:CAC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TV dividido entre CAC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conviene escalar un ca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cifras que hablan de din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cada canal, marca si conviene escalar el presupuesto o conviene frenar, según su LTV:CAC y su recuperació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cal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ren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TV de 9,000 y CAC de 2,000 (razón 4.5:1, recuperado en 3 meses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TV de 1,200 y CAC de 1,400 (razón por debajo de 1:1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TV de 4,000 y CAC de 1,000 (razón 4:1) recuperado en 2 mese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uchos clientes baratos pero LTV:CAC de 0.8: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azón 5:1 aunque el ticket sea bajo, con recuperación cor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cifras que hablan de din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ampaña tiene el CAC más bajo de todas (350 por cliente) y aun así la dueña decide frenarla. ¿Cuál razón de analítica la justifica mejo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a: el CAC más bajo siempre manda escal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e CAC barato atrae clientes con LTV aún menor, así que la razón LTV:CAC está por debajo de 1:1 y cada cliente pierde dine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orque el CAC no incluye nunca el costo del produc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rque las campañas baratas nunca traen clientes reales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cifras que hablan de din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comparar el CAC mes a mes, basta con cambiar libremente la fórmula cada vez (una semana dividir entre pedidos, otra entre clientes, con o sin herramientas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cifras que hablan de din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 con números tuyos, aunque sean aproximados: tu margen por compra, cada cuánto vuelve un cliente y cuántos años se queda. Multiplica para obtener un LTV burdo y divídelo entre el costo que estimas que te cuesta conseguir un cliente. ¿Tu razón LTV:CAC se acerca a 3:1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se busca precisión contable sino una magnitud: si la razón es mayor o menor que 3, tu decisión de inversión camb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mbudo es una cadena de tasas: mira cada paso para encontrar la fug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 por visitante = conversión global × ticket promedio: tu techo de costo por clic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C = inversión entre clientes nuevos; fija la fórmula y no la cambi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TV = margen por compra × frecuencia × años de retención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: LTV:CAC de 3:1 o más deja invertir; bajo 1:1, crecer quema caja. Mira también el paybac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calcula la conversión global del embu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ingreso por visitante y para qué sirve al comprar anuncios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be entrar en el CAC y por qué no cambiar la fórmul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estima un LTV sin contabilidad fina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 una LTV:CAC menor que 1:1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CAC, LTV y su razón para tus canales princip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izar la fuga del embudo comparando la conversión por pas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 escalar o frenar un canal con la razón y el tiempo de recuper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traducir clics a dine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lees el embudo en dinero: sabes encontrar la fuga, calcular CAC y LTV y decidir con su razón. El último paso es convertir todo esto en un tablero y en pruebas que se sostenga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tabla de fórmulas: si comparas CAC cambiando el denominador o miras el costo sin el valor del cliente, la decisión sale torcida. La razón LTV:CAC manda, no el costo aislad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3-oa01"/>
              </a:rPr>
              <a:t><![CDATA[Del clic al ingreso: CAC y LTV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s y pruebas que se sos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ya con las métricas de dinero, montarás un tablero accionable y diseñarás pruebas A/B válidas para no confundir el ruido con una señal rea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2026-10-25T02:24:42Z</dcterms:created>
  <dcterms:modified xsi:type="dcterms:W3CDTF">2026-10-25T02:24:42Z</dcterms:modified>
  <dc:title>Del clic al ingreso: CAC y LTV</dc:title>
  <dc:description>Presentación editable del OA «Del clic al ingreso: CAC y LTV». Enlace: https://marketing.lumbre.lat/object/emp-mkt-c26-m03-oa01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