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6-m05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6-m05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Persona llenando una cuartilla con un tablero de métricas y su primer experim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l objetivo no es un tablero perfecto: es uno que uses cada semana y que te haga tomar una deci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6-m05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las cuatro lecciones a una sola pantalla» (2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las cuatro lecciones a una sola pantalla» (3 de 5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las cuatro lecciones a una sola pantalla» (4 de 5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las cuatro lecciones a una sola pantalla» (5 de 5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u tablero de una pantalla, fila por fi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6-m05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u tablero de una pantalla, fila por fi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6-m05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CAC y LTV por canal con su razón → Tablero princip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Número total de seguidores de la semana → Anexo o fue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Tasa de conversión global con umbral → Tablero princip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Impresiones compradas de cada anuncio → Anexo o fue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Ingreso por visitante comparado con la semana previa → Tablero princip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tablero principal solo admite métricas accionables con decisión asociada; la vanidad se queda en el anexo o se elimi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6-m05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cada número tenga umbral de acción, comparación y dueño; sin eso es decoración, no un sistema de decision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 tablero accionable no se juzga por la cantidad de gráficos sino por si cada número dispara una decisión: umbral, comparación con el periodo anterior y dueño. Doce indicadores en verde sin acción ni contexto pueden convivir con un ingreso que baja, porque probablemente son vanidad o cifras sin referencia. Menos números con decisiones valen má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unción del tablero es provocar decisiones oportunas; sin umbral ni comparación no cumple ningu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6-m05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 y es el error más común. Un tablero grande que nadie usa **muere por desuso** y acostumbra a tu equipo a ignorarlo. El orden correcto es empezar con **seis u ocho indicadores accionables**, instalar el ritual semanal de quince minutos, y solo después agregar una métrica cuando surja una decisión real que requiera verla. El tablero crece al ritmo de las decisiones, no al de los datos disponib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adopción manda: seis números que se usan valen más que cuarenta que se ignor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6-m05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 una cuartilla escribe tu tablero final: seis a ocho KPI en orden de embudo con su umbral, la tabla de CAC/LTV de tus dos canales principales, y la hipótesis de tu primer experimento A/B con métrica, control y duración. Ponle fecha al ritual: ¿qué lunes, a qué hora, quién lo revis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6-m05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6-m05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 final: medir para decid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6-m05-oa01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 final: medir para decidir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0082" r:id="rId1"/>
    <p:sldLayoutId id="2481900083" r:id="rId2"/>
    <p:sldLayoutId id="2481900084" r:id="rId3"/>
    <p:sldLayoutId id="248190008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86da1f194563ff74641f579eac4753e03cba261d7678f2d71.jpg"/>
  <Relationship Id="rId3" Type="http://schemas.openxmlformats.org/officeDocument/2006/relationships/hyperlink" Target="https://marketing.lumbre.lat/object/emp-mkt-c26-m05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5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5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5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marketing.lumbre.lat/object/emp-mkt-c26-m05-oa01" TargetMode="External"/>
  <Relationship Id="rId4" Type="http://schemas.openxmlformats.org/officeDocument/2006/relationships/hyperlink" Target="https://marketing.lumbre.lat/object/emp-mkt-c26-m05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5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5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5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5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5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5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5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5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5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5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5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5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5-oa01" TargetMode="Externa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5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5-oa01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5-oa01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5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5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5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rketing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ntall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mkt-c26-m05-oa01"/>
              </a:rPr>
              <a:t><![CDATA[Ver el OA en marketing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5-oa01"/>
              </a:rPr>
              <a:t><![CDATA[Tu tablero de marketing, de una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r instrumentación, KPI por etapa, métricas de dinero y lectura de pruebas en un tablero propio de una pantalla, con umbrales de acción por indicador, un ritual semanal de revisión y una hipótesis de prueba A/B lista para ejecuta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5-oa01"/>
              </a:rPr>
              <a:t><![CDATA[Tu tablero de marketing, de una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proyecto integrador convierte las cuatro lecciones en un activo que usas cada lunes: un tablero de marketing de una pantalla. Definirás los KPI por etapa con su umbral de acción, te asegurarás de que cada cifra venga de una instrumentación sin fugas, calcularás CAC y LTV de tus canales, y cerrarás con una hipótesis de prueba A/B lista para lanzar. El entregable es una cuartilla con tu tablero, sus alarmas y tu primer experimento: de medir por medir a medir para decidi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5-oa01"/>
              </a:rPr>
              <a:t><![CDATA[Tu tablero de marketing, de una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yecto · tablero · kpi · cac-ltv · hipotesis-ab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as cuatro lecciones a una sola pantalla]]></a:t>
            </a:r>
          </a:p>
        </p:txBody>
      </p:sp>
      <p:pic>
        <p:nvPicPr>
          <p:cNvPr id="3" name="" descr="Persona llenando una cuartilla con un tablero de métricas y su primer experimento">
            <a:hlinkClick r:id="rId3" tooltip="Persona llenando una cuartilla con un tablero de métricas y su primer experimento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305175" y="1257300"/>
            <a:ext cx="2533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objetivo no es un tablero perfecto: es uno que uses cada semana y que te haga tomar una decisió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mkt-c26-m05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as cuatro lecciones a una sola pantalla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5-oa01"/>
              </a:rPr>
              <a:t><![CDATA[Tu tablero de marketing, de una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keting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nta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KP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ap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nidad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egur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instrum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T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gas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duc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onvers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C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TV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rcu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umbrale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as cuatro lecciones a una sola pantalla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5-oa01"/>
              </a:rPr>
              <a:t><![CDATA[Tu tablero de marketing, de una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pótes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)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r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esione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a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e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ifica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ingreso»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ingr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da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on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o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ex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as cuatro lecciones a una sola pantalla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5-oa01"/>
              </a:rPr>
              <a:t><![CDATA[Tu tablero de marketing, de una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bloques de tu cuartil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 tres cosas en una hoja: (1) el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 6 a 8 KPI en orden de embudo, cada uno con su umbral de acción y su comparación; (2) la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 din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or canal —CAC, LTV y razón LTV:CAC— con una nota de escalar o frenar; y (3)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hipótesis de prueba A/B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 métrica objetivo, grupo de control y duración. Ese trío es la diferencia entre tener reportes y tener un sistema de decision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as cuatro lecciones a una sola pantalla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5-oa01"/>
              </a:rPr>
              <a:t><![CDATA[Tu tablero de marketing, de una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rum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T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isten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gas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r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n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fraz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KPI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pótes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vo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r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es?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t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ce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as cuatro lecciones a una sola pantalla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5-oa01"/>
              </a:rPr>
              <a:t><![CDATA[Tu tablero de marketing, de una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ut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ope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ábi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queñ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i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n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e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dur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a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t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iene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361950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781050" y="360045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r para decidir, no para impresionar: ése es todo el juego de la analítica de marketi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4391025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81050" y="4371975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tablero de una pantalla, fila por fi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5-oa01"/>
              </a:rPr>
              <a:t><![CDATA[Tu tablero de marketing, de una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2914650"/>
                <a:gridCol w="34194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tap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KPI (ejemplo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Umbral de ac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dquisi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isitas cualificadas por ca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ída mayor al 20% semanal: revisar fue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tiv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sa de registro o de carrito inici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r debajo de X: auditar formulario y veloc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gre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versión global y ticket promed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ja la conversión: revisar la fuga del embu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ntabil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C, LTV y razón LTV:CAC por ca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azón bajo 3:1: frenar presupuesto de ese ca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tablero de una pantalla, fila por fi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5-oa01"/>
              </a:rPr>
              <a:t><![CDATA[Tu tablero de marketing, de una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33475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2914650"/>
                <a:gridCol w="34194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tap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KPI (ejemplo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Umbral de ac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ealt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ompra a 60 dí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 la baja: disparar automatización de postv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5-oa01"/>
              </a:rPr>
              <a:t><![CDATA[Tu tablero de marketing, de una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 las cuatro lecciones a una sola pantal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componente según deba ir en el tablero principal o relegarse a un anex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Tablero princip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nexo o fuer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CAC y LTV por canal con su razó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Número total de seguidores de la seman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Tasa de conversión global con umbral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5-oa01"/>
              </a:rPr>
              <a:t><![CDATA[Tu tablero de marketing, de una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Impresiones compradas de cada anun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Ingreso por visitante comparado con la semana previ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5-oa01"/>
              </a:rPr>
              <a:t><![CDATA[Tu tablero de marketing, de una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 las cuatro lecciones a una sola pantal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irector muestra su tablero: 12 gráficos, todos en verde «porque subieron». No hay ni un umbral ni ninguna acción. ¿Qué le falta según este curs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Más métricas para tener una foto comple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cada número tenga umbral de acción, comparación y dueño; sin eso es decoración, no un sistema de decision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lores distintos para que se vea más profesiona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ada: si todo sube, el marketing funcion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5-oa01"/>
              </a:rPr>
              <a:t><![CDATA[Tu tablero de marketing, de una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 las cuatro lecciones a una sola pantal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el primer mes, conviene armar un panel ambicioso con decenas de métricas y refinarlo después, aunque nadie lo abra en dos seman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5-oa01"/>
              </a:rPr>
              <a:t><![CDATA[Tu tablero de marketing, de una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 las cuatro lecciones a una sola pantal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a cuartilla escribe tu tablero final: seis a ocho KPI en orden de embudo con su umbral, la tabla de CAC/LTV de tus dos canales principales, y la hipótesis de tu primer experimento A/B con métrica, control y duración. Ponle fecha al ritual: ¿qué lunes, a qué hora, quién lo revis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al terminar puedes señalar qué harías distinto si un número se mueve, ya no mides por medir: mides para decidi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5-oa01"/>
              </a:rPr>
              <a:t><![CDATA[Tu tablero de marketing, de una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ablero recorre el curso: qué mirar, medirlo bien, traducir a dinero y cerrar con ac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número con umbral, comparación y dueño; la vanidad va al anex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ye la tabla de CAC, LTV y razón por canal con su escalar o frenar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hipótesis A/B refutable con métrica, control y duración es parte del entregabl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5-oa01"/>
              </a:rPr>
              <a:t><![CDATA[Tu tablero de marketing, de una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 con seis u ocho KPI y un ritual semanal; el panel crece con las decision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5-oa01"/>
              </a:rPr>
              <a:t><![CDATA[Tu tablero de marketing, de una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KPI van en cada etapa de tu tablero y con qué umbral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Tu instrumentación y UTM sostienen cada número del tablero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anales escalarías y cuáles frenarías por su LTV:CAC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será tu primer experimento A/B y cómo lo medirás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 revisa el tablero, qué día y con qué acción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5-oa01"/>
              </a:rPr>
              <a:t><![CDATA[Tu tablero de marketing, de una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ir un tablero de una pantalla con KPI, umbrales y comparacion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 por canal con CAC, LTV y su razón en una sola tabl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nzar un primer A/B con hipótesis refutable y plan de medició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final: medir para decidi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5-oa01"/>
              </a:rPr>
              <a:t><![CDATA[Tu tablero de marketing, de una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Felicidades: armaste tu tablero de marketing de una pantalla, con KPI accionables, métricas de dinero por canal y un primer experimento. Pasas de decidir por corazonada a decidir con evidencia. Fin del curso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final: medir para decidi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5-oa01"/>
              </a:rPr>
              <a:t><![CDATA[Tu tablero de marketing, de una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te faltó umbral en algún número o la hipótesis no se puede equivocar, vuelve al módulo de tableros y pruebas: un tablero sin alarmas y un experimento sin control no cambian ninguna decisió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5-oa01"/>
              </a:rPr>
              <a:t><![CDATA[Tu tablero de marketing, de una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 del curs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mpletaste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alítica de marketing: medir para vender 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Tu próximo paso no es más datos: es abrir el tablero este lunes y tomar una decisión con él. La analítica no sirve para tener la razón, sirve para decidir mejor y más rápido que tu competenci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2026-10-24T23:16:49Z</dcterms:created>
  <dcterms:modified xsi:type="dcterms:W3CDTF">2026-10-24T23:16:49Z</dcterms:modified>
  <dc:title>Tu tablero de marketing, de una pantalla</dc:title>
  <dc:description>Presentación editable del OA «Tu tablero de marketing, de una pantalla». Enlace: https://marketing.lumbre.lat/object/emp-mkt-c26-m05-oa01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