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7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7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Varias personas señalando un mismo logotipo mientras opinan distinto en un entorno digi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Tu marca no es el dibujo: es la suma de lo que cada persona recuerda y comenta de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7-m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ogo es la firma; la marca es la firma de la promesa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ogo es la firma; la marca es la firma de la promesa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ogo es la firma; la marca es la firma de la promesa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ogo es la firma; la marca es la firma de la promesa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Identidad contra marca: lo que controlas y lo que ga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7-m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logotipo y la paleta de colores → Ident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o que un cliente cuenta a su amigo de tu servicio → Percep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tono con que escribes tus publicaciones → Ident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confianza en que entregarás lo que prometes → Percep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tipo de letra que usas en la web → Ident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identidad la diseñas y controlas; la marca es la interpretación y el recuerdo que vive en el cliente y solo puedes influir, no mand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7-m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Tiene identidad pero su marca es débil y contradictoria: promete lo que su experiencia no cumple, y la percepción lo desm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logo resuelto no hace una marca: la marca es la coherencia entre promesa y experiencia percibida. Aquí hay una grieta —anuncias algo que la realidad desmiente—, y eso erosiona la confianza, que es justamente lo que la marca debe producir. Renovar el envoltorio no arregla la contradicción: lo hace cumplir la promesa y hacerla visible en cada conta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arca se mide por la percepción acumulada, no por el estado del material gráf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7-m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Fuerza de marca no es lo mismo que fama. Con poca audiencia, si cada cliente entiende **por qué te elige** y recibe siempre lo prometido, tienes una marca sólida en su nicho: recordación clara y confianza alta. Lo que no conviene es confundir «crecer la marca» con «aparecer ante más desconocidos»; primero **significado**, después escala. La coherencia vale más que el volum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arca se mide por profundidad de la percepción (claridad + confianza), no solo por alcan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7-m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n una frase lo que crees que un cliente diría de ti cuando no estás. Luego compárala con tres reseñas o comentarios reales recientes. ¿Coinciden tu promesa y su percepción? Subraya la diferencia más grande entre lo que quieres que digan y lo que realmente dic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7-m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7-m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qué es realmente una mar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7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0891" r:id="rId1"/>
    <p:sldLayoutId id="2481900892" r:id="rId2"/>
    <p:sldLayoutId id="2481900893" r:id="rId3"/>
    <p:sldLayoutId id="248190089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3c9d9861d39afea5b38145c27aa604c77b4aa99bf7f5ea61.jpg"/>
  <Relationship Id="rId3" Type="http://schemas.openxmlformats.org/officeDocument/2006/relationships/hyperlink" Target="https://marketing.lumbre.lat/object/emp-mkt-c27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27-m01-oa01" TargetMode="External"/>
  <Relationship Id="rId4" Type="http://schemas.openxmlformats.org/officeDocument/2006/relationships/hyperlink" Target="https://marketing.lumbre.lat/object/emp-mkt-c27-m01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bez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ien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27-m01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la marca como promesa y percepción colectiva y no como logotipo, y dimensionar por qué la coherencia en digital genera confianza, recordación y la posibilidad de cobrar má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 PyME confunden la marca con el logo y gastan energía en el envoltorio mientras lo importante se queda vacío. Este módulo corrige el foco: tu marca no es lo que tú dices que eres, es lo que el cliente recuerda y dice de ti cuando no estás en la conversación. Verás de qué se compone esa percepción, por qué la coherencia entre canales construye confianza, y cómo una marca fuerte te permite competir por valor y no solo por precio. Es la base para todo lo dem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rca · percepcion · promesa · coherencia · confianz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ogo es la firma; la marca es la firma de la promesa]]></a:t>
            </a:r>
          </a:p>
        </p:txBody>
      </p:sp>
      <p:pic>
        <p:nvPicPr>
          <p:cNvPr id="3" name="" descr="Varias personas señalando un mismo logotipo mientras opinan distinto en un entorno digital">
            <a:hlinkClick r:id="rId3" tooltip="Varias personas señalando un mismo logotipo mientras opinan distinto en un entorno digital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u marca no es el dibujo: es la suma de lo que cada persona recuerda y comenta de ti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27-m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ogo es la firma; la marca es la firma de la promes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ador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ol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r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.\n\n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ogo es la firma; la marca es la firma de la promes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ertidumb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óm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er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i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pi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u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r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ogo es la firma; la marca es la firma de la promes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a fuerte no es marca conoci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muchos te conozcan no significa que tengas marca: una campaña viral te d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que te ubiquen) pero no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c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or qué te eligen y qué prometes). La marca útil es la que, con poca audiencia, tiene una promesa clara y creíble. Para una PyME es mejor ser muy recordad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algo concre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ser apenas conocida por todo el mundo sin raz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ogo es la firma; la marca es la firma de la promes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u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incid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óli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nu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pid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ogo es la firma; la marca es la firma de la promes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.\n\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lo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h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n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h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sl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ian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o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61950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360045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marca es lo que dicen de ti cuando sales de la habitación; el logo solo ayuda a que sepan de quién hablan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14350" y="439102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437197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dentidad contra marca: lo que controlas y lo que gan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619500"/>
                <a:gridCol w="28384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on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lo defi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dent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, logo, colores, tipograf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ú la diseñ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te comprometes a entreg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ú la prop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cep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el cliente recuerda y s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liente la deci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u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otros dicen y repit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omunidad la construy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ogo es la firma; la marca es la firma de la prome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 según sea parte de tu identidad (lo controlas tú) o de la percepción de marca (lo decide el cliente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denti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ercep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logotipo y la paleta de color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o que un cliente cuenta a su amigo de tu servici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tono con que escribes tus publicacione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confianza en que entregarás lo que prome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tipo de letra que usas en la we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ogo es la firma; la marca es la firma de la prome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aller de reparación presume que tiene «marca porque ya tiene logo nuevo», pero sus reseñas dicen que tarda y no avisa. ¿Cuál es el diagnóstico corr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 marca: el logo es la marca y ya lo renovó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iene identidad pero su marca es débil y contradictoria: promete lo que su experiencia no cumple, y la percepción lo desmi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falta invertir en más colores y tipografí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reseñas no afectan la marca, solo el ranking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ogo es la firma; la marca es la firma de la prome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yME pequeña y con poco alcance puede tener una marca fuerte si su promesa es clara y se cumple, aunque pocos la conozc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ogo es la firma; la marca es la firma de la prome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n una frase lo que crees que un cliente diría de ti cuando no estás. Luego compárala con tres reseñas o comentarios reales recientes. ¿Coinciden tu promesa y su percepción? Subraya la diferencia más grande entre lo que quieres que digan y lo que realmente dic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se hueco entre promesa y percepción es, con precisión, tu verdadero proyecto de marc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rca vive en la cabeza del cliente; la identidad (logo, colores) es solo su envolto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es una promesa repetida y cumplida: reduces la incertidumbre del comprad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epción, experiencia y reputación se acumulan sin que tú las firm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herencia en digital construye confianza; la contradicción la destruy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fuerte no es fama: puede ser pequeña pero muy clara y creíb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hay entre identidad y marc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decimos que la marca es una promesa cumplid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acumula la percepción en un entorno digital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pel juega la coherencia en la confianz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uede una PyME pequeña tener una marca fuert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tu identidad de la percepción real de tu mar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 la promesa de marca en una frase comprensible para el cli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la brecha entre lo que prometes y lo que la experiencia entreg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qué es realmente una mar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eparas marca de logo y entiendes que la coherencia entre promesa y experiencia es lo que genera confianza. Tienes la base para definir tu posicionami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identidad/percepción: si crees que el logo «es» la marca, seguirás invirtiendo en el envoltorio y descuidando la promesa que el cliente recuer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1-oa01"/>
              </a:rPr>
              <a:t><![CDATA[La marca vive en la cabeza de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erritorio que puedas def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ntendido que la marca es percepción, definirás contra quién compites, qué te hace distinto y cuál es tu mensaje centra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2026-10-24T23:30:18Z</dcterms:created>
  <dcterms:modified xsi:type="dcterms:W3CDTF">2026-10-24T23:30:18Z</dcterms:modified>
  <dc:title>La marca vive en la cabeza del cliente</dc:title>
  <dc:description>Presentación editable del OA «La marca vive en la cabeza del cliente». Enlace: https://marketing.lumbre.lat/object/emp-mkt-c27-m01-oa01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