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ublicaciones de distintos canales alineadas con la misma paleta, tipografía y tono de v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coherencia no es repetirse: es que cada pantalla recuerde a la misma mar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promesa a la señal: voz y vista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promesa a la señal: voz y vista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promesa a la señal: voz y vista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promesa a la señal: voz y vista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ómo se oye y se ve tu marca: sí contra 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Usar siempre la misma plantilla para las publicaciones → Da coh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mbiar de paleta de colores cada campaña → Rompe coh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ener ejemplos escritos de «así sí, así no» del tono → Da coh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onar formal en un canal y irreverente en otro sin hilo → Rompe coh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finir por escrito qué nunca hace la marca → Da coh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herencia sale de decisiones fijas y repetidas (plantilla, tono, límites); se rompe cuando cada canal improvisa identidad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sistema de marca con tono e identidad fijos, que adapte el formato por canal pero conserve una sola personalidad reconoc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oblema no es la cantidad ni el número de canales: es que no hay una personalidad única por debajo. Falta un sistema —tono e identidad estables— que permita distintos formatos por plataforma sin cambiar la esencia. Abandonar redes no resuelve la incoherencia; repetirla en una sola también se ve partida. La solución es el marco común, no el sacrificio de ca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conocibilidad nace de una identidad estable que atraviesa los formatos, no de la uniformidad ni del volum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Un manual de cuarenta páginas que nadie abre **no produce coherencia**; produce una hoja de vida institucional. A una PyME le basta una **hoja de reglas vivas**: pocos no-negociables, dos o tres ejemplos de «así sí / así no» y una plantilla lista. Vale más una guía de una página que todo el equipo usa a diario que un manual perfecto en un cajón. La función del sistema es que la marca se repita **sin esfuerzo**, no que se vea profesional en un PDF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herencia depende de lo que se usa todos los días, no de lo exhaustivo del docu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7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hoja de reglas de una página: tres adjetivos de tono con un ejemplo de «así sí / así no», tus dos o tres colores y tipografía, y tres cosas que tu marca nunca hará. Compártela con quien publica por ti y pídele que redacte una publicación siguiendo solo esa ho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voz e identidad coher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7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856" r:id="rId1"/>
    <p:sldLayoutId id="2481905857" r:id="rId2"/>
    <p:sldLayoutId id="2481905858" r:id="rId3"/>
    <p:sldLayoutId id="248190585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2c40df64b8030431d7e3f41e7b3a24f2520993fdd9255031.jpg"/>
  <Relationship Id="rId3" Type="http://schemas.openxmlformats.org/officeDocument/2006/relationships/hyperlink" Target="https://marketing.lumbre.lat/object/emp-mkt-c27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7-m03-oa01" TargetMode="External"/>
  <Relationship Id="rId4" Type="http://schemas.openxmlformats.org/officeDocument/2006/relationships/hyperlink" Target="https://marketing.lumbre.lat/object/emp-mkt-c27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7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here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lqui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ntal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7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el tono de voz, los elementos de identidad visual y unas reglas simples de presencia digital que hagan reconocible la marca en cualquier canal sin que se deforme al cambiar de plataform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una marca sin leer su nombre es el santo grial de la presencia digital, y se logra con sistema, no con suerte. Este módulo baja tu posicionamiento a decisiones concretas: cómo defines un tono de voz con reglas de «así sí, así no», qué elementos visuales repetir sin volverse un manual imposible, y cómo adaptar el formato a cada red sin traicionar la promesa. Saldrás con una hoja de reglas simple para que tu marca se vea y se escuche como una sola, aunque publiques en cinco can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ono-voz · identidad-visual · coherencia · canales · sistem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promesa a la señal: voz y vista]]></a:t>
            </a:r>
          </a:p>
        </p:txBody>
      </p:sp>
      <p:pic>
        <p:nvPicPr>
          <p:cNvPr id="3" name="" descr="Publicaciones de distintos canales alineadas con la misma paleta, tipografía y tono de voz">
            <a:hlinkClick r:id="rId3" tooltip="Publicaciones de distintos canales alineadas con la misma paleta, tipografía y tono de voz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coherencia no es repetirse: es que cada pantalla recuerde a la misma marc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7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promesa a la señal: voz y vist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g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so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s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o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lagosos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promesa a la señal: voz y vist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r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racta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graf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íg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onit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ec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promesa a la señal: voz y vist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aptar el formato no es cambiar la prome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nal tiene su lenguaje: el reel vertical, la imagen con poco texto, el post largo de LinkedIn, la historia casual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aptas el envase, no la marc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rror es dejar que la plataforma dicte la personalidad: sonar corporativo en LinkedIn y gamberro en TikTok sin que se note que son la misma empresa. La prueba es simple: tapa el logo de tus publicaciones y pregúntate si aún se reconocerí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promesa a la señal: voz y vist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ia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tiliz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it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bl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graf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elanc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arse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promesa a la señal: voz y vist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mo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rca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i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e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que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619500"/>
            <a:ext cx="38100" cy="3333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600450"/>
            <a:ext cx="78486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ble es que tapen tu logo y aun así sepan que eres tú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03860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81050" y="401955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oye y se ve tu marca: sí contra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428750"/>
                <a:gridCol w="3419475"/>
                <a:gridCol w="32670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imen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í s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í 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ro, con frases cortas y ejemp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erga técnica que el cliente no u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o tres colores siempre los mism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aleta distinta según el hum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estilo de imagen repe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ncos de imágenes inconex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forma fija de cerrar y salu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r de nombre según la re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 promesa a la señal: voz y v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como hábito que construye coherencia o como error que la romp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a coher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ompe coherenc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Usar siempre la misma plantilla para las publicacion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mbiar de paleta de colores cada campañ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ener ejemplos escritos de «así sí, así no» del ton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onar formal en un canal y irreverente en otro sin hi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finir por escrito qué nunca hace la mar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 promesa a la señal: voz y v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arca aparece en tres redes: en una usa memes constantes, en otra textos corporativos larguísimos y en otra solo fotos sin texto. Un seguidor que la ve en las tres no reconoce que es la misma. ¿Qué fal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blicar más veces para que se note má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sistema de marca con tono e identidad fijos, que adapte el formato por canal pero conserve una sola personalidad reconoci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481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egir una sola red y abandonar las demá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más colores llamativos en toda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 promesa a la señal: voz y v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una PyME conviene un manual de marca extenso y rígido, con decenas de reglas detalladas, aunque casi nadie lo consul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 promesa a la señal: voz y v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hoja de reglas de una página: tres adjetivos de tono con un ejemplo de «así sí / así no», tus dos o tres colores y tipografía, y tres cosas que tu marca nunca hará. Compártela con quien publica por ti y pídele que redacte una publicación siguiendo solo esa ho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alguien más puede publicar «como tú» siguiendo tu hoja, ya tienes sistema y no solo gusto pers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ono se fija con contrastes y ejemplos «así sí / así no», no con adjetivos suel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dentidad visual útil es poca, rígida y predecible, no bonita y vari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aptas el formato por canal; la promesa y la personalidad no cambia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(plantilla, no-negociables, calendario) sostiene la coherencia sin genialidad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qué nunca haces protege la marca más que imitar tendenci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describes tu tono de voz de forma que otro lo pueda replic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lementos visuales hacen reconocible tu marca sin el nombr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bias por canal y qué conservas siempr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 «manual» es una hoja que se usa o un PDF que nadie abr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sas nunca haría tu marca, y por qué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una hoja de tono e identidad con ejemplos sí/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aptar la misma promesa al formato de cada canal sin perder la mar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los no-negociables y las prohibiciones que protegen la coherenci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voz e identidad coheren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tradujiste tu posicionamiento a reglas de voz e identidad que se sostienen en varios canales. Falta el rostro humano que acelera la confianza: la marca pers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apando el logo no se reconocen tus publicaciones, te falta sistema: vuelve a la hoja de no-negociables y a los ejemplos de «así sí / así no» y unify la personalidad entre canal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7-m03-oa01"/>
              </a:rPr>
              <a:t><![CDATA[Coherencia que se nota en cualquier pant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ra detrás de la 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la identidad resuelta, verás cómo la marca personal del fundador o líder humaniza la empresa y construye confianza más rápi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2026-10-25T00:53:03Z</dcterms:created>
  <dcterms:modified xsi:type="dcterms:W3CDTF">2026-10-25T00:53:03Z</dcterms:modified>
  <dc:title>Coherencia que se nota en cualquier pantalla</dc:title>
  <dc:description>Presentación editable del OA «Coherencia que se nota en cualquier pantalla». Enlace: https://marketing.lumbre.lat/object/emp-mkt-c27-m03-oa01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