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Una persona hablando a cámara con el logotipo de su empresa como sello discreto a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e creerle a una empresa, el cliente le cree a la cara que la repres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4-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ersonas confían en personas»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ersonas confían en personas»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ersonas confían en personas»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ersonas confían en personas»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ersonas confían en personas»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4-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portar enseñanzas y casos útiles del oficio → S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ublicar solo promociones de «compra ya» → Debil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ndir la confianza del cliente también a la marca del negocio → S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cada venta dependa exclusivamente del fundador → Debil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ostener una constancia modesta con temas que domina → S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sano aporta, es sostenible y traslada la confianza a la empresa; lo que debilita solo vende, agota o concentra todo en una fi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fusión: la marca personal es un activo, pero aquí la empresa es rehén de una sola persona porque la confianza no se trasladó a la marca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rca personal funciona, pero existe un defecto estructural: la confianza vive solo en la persona y no en la empresa. Si el fundador se apaga, la demanda se apaga: eso no es una marca de negocio, es un empleo de alto riesgo. La solución no es eliminar su presencia, es **convertir el puente en camino**: que la audiencia y los procesos también representen a la empresa, para que la marca personal potencie sin rehe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arca personal es un acelerador de la marca de empresa, no un sustituto del activo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confusión más común. Una marca personal sólida se construye sobre **criterio y constancia profesional**, no sobre exhibición de la intimidad. La autenticidad útil consiste en decidir con intención **qué aportas y qué muestras**, dentro de límites que protegen tu privacidad y tu reputación. Se puede ser humano, cercano y creíble sin contar tu vida entera; de hecho, la sostenibilidad depende de esos límites, porque una marca que exige exponerse sin freno se agota o te expone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arca personal es criterio sostenido y aportación, no exposición sin límite de lo priv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4-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Define tu **círculo de aporte**: tres temas del oficio sobre los que puedes hablar con conocimiento durante años. Luego escribe dos límites: qué NO compartirás de tu vida privada y qué tipo de polémicas no alimentarás. ¿Cómo se conecta lo que publicas con la promesa de tu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4-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a marca personal al servicio de la empr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3549" r:id="rId1"/>
    <p:sldLayoutId id="2481903550" r:id="rId2"/>
    <p:sldLayoutId id="2481903551" r:id="rId3"/>
    <p:sldLayoutId id="248190355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bb5da74ec6b120a12049c98dd7adad10aaf95e6deb3df571.jpg"/>
  <Relationship Id="rId3" Type="http://schemas.openxmlformats.org/officeDocument/2006/relationships/hyperlink" Target="https://marketing.lumbre.lat/object/emp-mkt-c27-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27-m04-oa01" TargetMode="External"/>
  <Relationship Id="rId4" Type="http://schemas.openxmlformats.org/officeDocument/2006/relationships/hyperlink" Target="https://marketing.lumbre.lat/object/emp-mkt-c27-m04-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trá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mpres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27-m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ender cómo la marca personal del fundador o líder acelera la confianza y humaniza a la empresa, y diseñarla de forma que complemente la marca del negocio sin eclipsarla ni depender de una sola perso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PyME la confianza rara vez la da el logo: la da una cara que se hace responsable. Este módulo trabaja la marca personal de quien lidera como palanca de la marca de empresa. Verás por qué las personas siguen a personas, cómo construir autoridad aportando puntos de vista y no solo publicidad, y el riesgo de que todo dependa del fundador. Saldrás sabiendo alinear tu marca personal con la del negocio para que se potencien sin que la empresa se vuelva rehén de una sola figur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rca-personal · founder-brand · autoridad · confianza · linked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ersonas confían en personas]]></a:t>
            </a:r>
          </a:p>
        </p:txBody>
      </p:sp>
      <p:pic>
        <p:nvPicPr>
          <p:cNvPr id="3" name="" descr="Una persona hablando a cámara con el logotipo de su empresa como sello discreto al fondo">
            <a:hlinkClick r:id="rId3" tooltip="Una persona hablando a cámara con el logotipo de su empresa como sello discreto al fondo"/>
          </p:cNvPr>
          <p:cNvPicPr>
            <a:picLocks noChangeAspect="1"/>
          </p:cNvPicPr>
          <p:nvPr>
            <p:ph type="pic" idx="1"/>
          </p:nvPr>
        </p:nvPicPr>
        <p:blipFill>
          <a:blip r:embed="rId2"/>
          <a:stretch>
            <a:fillRect/>
          </a:stretch>
        </p:blipFill>
        <p:spPr>
          <a:xfrm>
            <a:off x="3171825" y="1257300"/>
            <a:ext cx="28003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e creerle a una empresa, el cliente le cree a la cara que la represen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27-m04-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ersonas confían en persona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met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o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g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gotip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po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ersonas confían en persona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i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pr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por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ne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dictorios]]></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ersonas confían en persona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iesgo: que la empresa sea rehén de una sola person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odo el alcance, la confianza y las ventas dependen del fundador, la empresa no es vendible ni escalable, y un cansancio o una salida la hunden. La marca personal debe ser un ]]></a:t>
            </a:r>
            <a:r>
              <a:rPr lang="en-US" b="1" strike="noStrike" sz="2000" spc="0" u="none" cap="none">
                <a:solidFill>
                  <a:srgbClr val="1B2438">
                    <a:alpha val="100000"/>
                  </a:srgbClr>
                </a:solidFill>
                <a:latin typeface="Calibri"/>
              </a:rPr>
              <a:t><![CDATA[puente]]></a:t>
            </a:r>
            <a:r>
              <a:rPr lang="en-US" strike="noStrike" sz="2000" spc="0" u="none" cap="none">
                <a:solidFill>
                  <a:srgbClr val="1B2438">
                    <a:alpha val="100000"/>
                  </a:srgbClr>
                </a:solidFill>
                <a:latin typeface="Calibri"/>
              </a:rPr>
              <a:t><![CDATA[ hacia la marca del negocio, no un techo: desde el día uno, traslada la confianza de «sigo a esta persona» a «confío en esta empresa». Que el equipo y los procesos también tengan rostr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ersonas confían en persona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muest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ortan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damen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nked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steni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ersonas confían en persona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haustiv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r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fa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o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and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írcu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b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ot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dr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v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ém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m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r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entic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on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g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rite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lo.]]></a:t>
            </a:r>
          </a:p>
        </p:txBody>
      </p:sp>
      <p:sp>
        <p:nvSpPr>
          <p:cNvPr id="9" name="" descr=""/>
          <p:cNvSpPr/>
          <p:nvPr/>
        </p:nvSpPr>
        <p:spPr>
          <a:xfrm>
            <a:off x="514350" y="3952875"/>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3933825"/>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arca personal del líder no es su ego: es la cara que la empresa le presta a la confianz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ersonas confían en persona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a:t>
            </a:r>
          </a:p>
        </p:txBody>
      </p:sp>
      <p:sp>
        <p:nvSpPr>
          <p:cNvPr id="7" name="" descr=""/>
          <p:cNvSpPr/>
          <p:nvPr/>
        </p:nvSpPr>
        <p:spPr>
          <a:xfrm>
            <a:off x="514350" y="1238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ersonas confían en person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de empresa y marca personal: cómo se reparten el trabaj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38375"/>
                <a:gridCol w="2590800"/>
                <a:gridCol w="3286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ca del nego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arca personal del líd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mu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mesa y el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riterio y el por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genera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so, garantía, reseñ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stro, constancia, transpa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si fa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 inconsis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ncia de una sol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en comú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ijan la empr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 confíe en quien la repres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personas confían en perso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como construcción sana de marca personal o como error que la debilita o la vuelve dependient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n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bilit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portar enseñanzas y casos útiles del oficio]]></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ublicar solo promociones de «compra y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ndir la confianza del cliente también a la marca del nego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cada venta dependa exclusivamente del fundad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ostener una constancia modesta con temas que domin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personas confían en person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nsultor tiene 20,000 seguidores pero las ventas solo llegan cuando él personalmente publica; si se ausenta una semana, el negocio casi no factura. ¿Qué problema de marca detect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tiene pocos seguidores para lo que vende]]></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usión: la marca personal es un activo, pero aquí la empresa es rehén de una sola persona porque la confianza no se trasladó a la marca del negocio]]></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publica demasiado, hay que reducirl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inguno: depender del fundador es lo ide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personas confían en person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tener marca personal hay que compartir abiertamente la vida privada del fundador y exponerse sin filtr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personas confían en person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fine tu ]]></a:t>
            </a:r>
            <a:r>
              <a:rPr lang="en-US" b="1" strike="noStrike" sz="2200" spc="0" u="none" cap="none">
                <a:solidFill>
                  <a:srgbClr val="1B2438">
                    <a:alpha val="100000"/>
                  </a:srgbClr>
                </a:solidFill>
                <a:latin typeface="Calibri"/>
              </a:rPr>
              <a:t><![CDATA[círculo de aporte]]></a:t>
            </a:r>
            <a:r>
              <a:rPr lang="en-US" strike="noStrike" sz="2200" spc="0" u="none" cap="none">
                <a:solidFill>
                  <a:srgbClr val="1B2438">
                    <a:alpha val="100000"/>
                  </a:srgbClr>
                </a:solidFill>
                <a:latin typeface="Calibri"/>
              </a:rPr>
              <a:t><![CDATA[: tres temas del oficio sobre los que puedes hablar con conocimiento durante años. Luego escribe dos límites: qué NO compartirás de tu vida privada y qué tipo de polémicas no alimentarás. ¿Cómo se conecta lo que publicas con la promesa de tu empresa?]]></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sola persona desaparece y tu negocio se detiene, tu marca personal aún no construyó marca de empresa.]]></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ente sigue a personas: la cara del líder acelera la confianza.]]></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rca personal presta su cara a la marca del negocio, no le compite.]]></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ridad se demuestra aportando (enseñar, contar casos), no pidiéndola.]]></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ancia modesta y sostenible vence a las ráfagas heroicas.]]></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slada la confianza a la empresa para no volverla rehén de una perso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la marca personal acelera la confianza en la empresa?]]></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alinea la voz del líder con la promesa del negocio?]]></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istingue aportar de solo promocionar?]]></a:t>
            </a:r>
          </a:p>
        </p:txBody>
      </p:sp>
      <p:sp>
        <p:nvSpPr>
          <p:cNvPr id="13" name=""/>
          <p:cNvSpPr txBox="1"/>
          <p:nvPr/>
        </p:nvSpPr>
        <p:spPr>
          <a:xfrm>
            <a:off x="514350" y="24098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4098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evitar que la empresa dependa solo del fundador?]]></a:t>
            </a:r>
          </a:p>
        </p:txBody>
      </p:sp>
      <p:sp>
        <p:nvSpPr>
          <p:cNvPr id="15" name=""/>
          <p:cNvSpPr txBox="1"/>
          <p:nvPr/>
        </p:nvSpPr>
        <p:spPr>
          <a:xfrm>
            <a:off x="514350" y="28003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28003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ímites sanos le pones a tu propia marca person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un círculo de aporte sostenible para tu marca personal.]]></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inear los mensajes de la persona y de la empresa bajo una misma promesa.]]></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cómo la confianza del líder se transfiere a la marca del nego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a marca personal al servicio de la empr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entiendes la marca personal como palanca de confianza que potencia sin rehenar. Solo falta atar todo: posicionamiento, voz, identidad y rostro en una sola guía de marca digital.]]></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plan deja toda la demanda en manos del fundador, revisa el traslado de confianza a la marca del negocio: la marca personal debe ser puente, no tech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4-oa01"/>
              </a:rPr>
              <a:t><![CDATA[La cara detrás de la empres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u guía de marca digital, en una o dos páginas]]></a:t>
            </a:r>
            <a:r>
              <a:rPr lang="en-US" strike="noStrike" sz="2100" spc="0" u="none" cap="none">
                <a:solidFill>
                  <a:srgbClr val="1B2438">
                    <a:alpha val="100000"/>
                  </a:srgbClr>
                </a:solidFill>
                <a:latin typeface="Calibri"/>
              </a:rPr>
              <a:t><![CDATA[ — el proyecto integrador reúne territorio, voz, identidad y rostro en una guía viva que alinea toda tu presencia digit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2026-10-25T00:14:36Z</dcterms:created>
  <dcterms:modified xsi:type="dcterms:W3CDTF">2026-10-25T00:14:36Z</dcterms:modified>
  <dc:title>La cara detrás de la empresa</dc:title>
  <dc:description>Presentación editable del OA «La cara detrás de la empresa». Enlace: https://marketing.lumbre.lat/object/emp-mkt-c27-m04-oa01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