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ersona editando un borrador generado por IA antes de publ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IA te da velocidad; el juicio sobre qué publicar sigue siendo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ltiplicador, no un criterio»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ltiplicador, no un criterio»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ltiplicador, no un criterio»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ltiplicador, no un criterio»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ultiplicador, no un criterio»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hace qué: la IA multiplica, el humano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ién hace qué: la IA multiplica, el humano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Generar diez variantes de un título → Delegable a la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blicar un precio o una garantía → Requiere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umir un texto que tú ya escribiste → Delegable a la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ponder a una queja de un cliente → Requiere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poner un esqueleto para un artículo → Delegable a la 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delegable lo reversible y de volumen; exige humano lo que afirma hechos, compromete a la empresa o toca una relación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blicar sin revisión humana: la IA inventó datos y una oferta con total seguridad, y nadie verificó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allo no es la IA sino **saltarse la verificación**. La herramienta generó con aplomo un dato inventado y una promoción inexistente, porque redacta sin distinguir lo cierto de lo plausible. Cuando el resultado se publica tal cual, la marca responde para sus clientes por algo que es falso. La regla es simple: todo lo que afirma hechos o compromete a la empresa pasa por un humano que lo revise y lo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A no distingue verdad de invención; la verificación y la responsabilidad son hu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justo el atajo que sale caro. La velocidad de la IA es real, pero **su salida es un borrador, no un texto terminado**: puede sonar impecable y aun así contener datos inventados, promesas que no cumples o un tono que no es el tuyo. Publicar sin revisar multiplica también los errores, y la marca responde por ellos. La ventaja correcta es **humano con criterio usando la IA**, no reemplazar al humano: la última versión siempre necesita a alguien que verifique y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A acelera la primera versión; la responsabilidad sobre la última es siempre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8-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regla personal de delegación en dos columnas: «esto lo hace la IA» (ideas, borradores, resúmenes, adaptaciones) y «esto no se automatiza» (precios, promesas, datos, quejas, opiniones). Señala un texto que publicaste recientemente y pregúntate qué parte verificaste y qué parte asumiste sin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riterio antes que velo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8-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94" r:id="rId1"/>
    <p:sldLayoutId id="2481900895" r:id="rId2"/>
    <p:sldLayoutId id="2481900896" r:id="rId3"/>
    <p:sldLayoutId id="24819008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7ea0de2082b2b42e1778b09b441e1365318c9279cd855b31.jpg"/>
  <Relationship Id="rId3" Type="http://schemas.openxmlformats.org/officeDocument/2006/relationships/hyperlink" Target="https://marketing.lumbre.lat/object/emp-mkt-c28-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8-m01-oa01" TargetMode="External"/>
  <Relationship Id="rId4" Type="http://schemas.openxmlformats.org/officeDocument/2006/relationships/hyperlink" Target="https://marketing.lumbre.lat/object/emp-mkt-c28-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8-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en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8-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mensionar con realismo lo que la IA generativa hace bien y lo que hace mal en el contenido de una PyME, y fijar una regla propia sobre qué delegar, qué revisar siempre con humano y qué no automatizar jamá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escribe rápido, pero rápido no es lo mismo que bien ni es tuyo. Este módulo pone las expectativas en su lugar: qué tareas conviene delegar (borradores, ideas, resúmenes, variaciones) y cuáles exigen tu criterio y voz (decisiones, hechos, promesas, temas sensibles). Verás los dos riesgos que arruinan una marca: el texto genérico que nadie distingue y los datos inventados que suenan seguros. Saldrás con una regla para usar la IA como multiplicador sin convertir tu contenido en rellen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a-generativa · contenido · criterio · alucinacion · humano-en-el-lo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a:t>
            </a:r>
          </a:p>
        </p:txBody>
      </p:sp>
      <p:pic>
        <p:nvPicPr>
          <p:cNvPr id="3" name="" descr="Persona editando un borrador generado por IA antes de publicarlo">
            <a:hlinkClick r:id="rId3" tooltip="Persona editando un borrador generado por IA antes de publicarlo"/>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IA te da velocidad; el juicio sobre qué publicar sigue siendo tuy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8-m01-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rr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rraf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que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n\n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lo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riesgos que arruinan una marc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el ]]></a:t>
            </a:r>
            <a:r>
              <a:rPr lang="en-US" b="1" strike="noStrike" sz="2000" spc="0" u="none" cap="none">
                <a:solidFill>
                  <a:srgbClr val="1B2438">
                    <a:alpha val="100000"/>
                  </a:srgbClr>
                </a:solidFill>
                <a:latin typeface="Calibri"/>
              </a:rPr>
              <a:t><![CDATA[texto genérico]]></a:t>
            </a:r>
            <a:r>
              <a:rPr lang="en-US" strike="noStrike" sz="2000" spc="0" u="none" cap="none">
                <a:solidFill>
                  <a:srgbClr val="1B2438">
                    <a:alpha val="100000"/>
                  </a:srgbClr>
                </a:solidFill>
                <a:latin typeface="Calibri"/>
              </a:rPr>
              <a:t><![CDATA[: frases planas y recicladas («en el mundo actual…», «impulsa tu negocio») que podrían ser de cualquier competidor; multiplican el relleno y diluyen tu voz. Segundo, la ]]></a:t>
            </a:r>
            <a:r>
              <a:rPr lang="en-US" b="1" strike="noStrike" sz="2000" spc="0" u="none" cap="none">
                <a:solidFill>
                  <a:srgbClr val="1B2438">
                    <a:alpha val="100000"/>
                  </a:srgbClr>
                </a:solidFill>
                <a:latin typeface="Calibri"/>
              </a:rPr>
              <a:t><![CDATA[invención con seguridad]]></a:t>
            </a:r>
            <a:r>
              <a:rPr lang="en-US" strike="noStrike" sz="2000" spc="0" u="none" cap="none">
                <a:solidFill>
                  <a:srgbClr val="1B2438">
                    <a:alpha val="100000"/>
                  </a:srgbClr>
                </a:solidFill>
                <a:latin typeface="Calibri"/>
              </a:rPr>
              <a:t><![CDATA[: cifras, estudios, precios o características que la IA inventa y redacta como si fueran hechos. Publicar uno de esos errores te cuesta más confianza que no haber publicado. Ambos riesgos se combaten con lo mismo: ]]></a:t>
            </a:r>
            <a:r>
              <a:rPr lang="en-US" b="1" strike="noStrike" sz="2000" spc="0" u="none" cap="none">
                <a:solidFill>
                  <a:srgbClr val="1B2438">
                    <a:alpha val="100000"/>
                  </a:srgbClr>
                </a:solidFill>
                <a:latin typeface="Calibri"/>
              </a:rPr>
              <a:t><![CDATA[revisión humana con criterio]]></a:t>
            </a:r>
            <a:r>
              <a:rPr lang="en-US" strike="noStrike" sz="20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r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ainstorm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ul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ap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á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ú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d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me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n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mati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ém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l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ép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taforma.]]></a:t>
            </a:r>
          </a:p>
        </p:txBody>
      </p:sp>
      <p:sp>
        <p:nvSpPr>
          <p:cNvPr id="9"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A te ahorra la primera versión, no la última: esa siempre necesita un humano con criter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ultiplicador, no un criteri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hace qué: la IA multiplica, el humano respon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00275"/>
                <a:gridCol w="308610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 de conten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la 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ne el hum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as y tít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as opciones en seg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la que encaja con l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dor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uctura y texto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hechos y ajustar el 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r por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ular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qué promesa s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r un dato o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acta con seguridad (aunque in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y responder por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hace qué: la IA multiplica, el humano respon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200275"/>
                <a:gridCol w="3086100"/>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 de conten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la 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ne el huma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una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rador neutro (y a veces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criterio y 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ltiplicador, no un criter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puedas delegarla con seguridad a la IA o necesite tu decisión huma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legable a la 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human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enerar diez variantes de un títul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blicar un precio o una garantí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umir un texto que tú ya escribi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ponder a una queja de un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poner un esqueleto para un artícul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ltiplicador, no un crite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publica un post generado por IA que menciona «estudios que demuestran» un beneficio y un descuento que no existe. ¿Qué error de uso de IA describe mejor el ca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 demasiadas herramientas de IA a la vez]]></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 sin revisión humana: la IA inventó datos y una oferta con total seguridad, y nadie verificó antes de publicar]]></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prompts demasiado cortos]]></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la IA casi siempre acie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ltiplicador, no un crite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la IA produce textos más rápido y «mejor redactados», una PyME puede publicar sus salidas sin revisión para no perder veloc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 multiplicador, no un criteri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regla personal de delegación en dos columnas: «esto lo hace la IA» (ideas, borradores, resúmenes, adaptaciones) y «esto no se automatiza» (precios, promesas, datos, quejas, opiniones). Señala un texto que publicaste recientemente y pregúntate qué parte verificaste y qué parte asumiste sin comprobar.]]></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señalar quién respondió por un dato publicado, te falta el paso humano que protege la mar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A multiplica velocidad y variación, pero no tiene criterio ni conoce tu nego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 dos riesgos: texto genérico que diluye y datos inventados que suenan segur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legable lo reversible y de volumen; exige humano lo que afirma y comprome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utomatizan precios, promesas, datos, quejas ni opiniones de mar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es la suma: la IA produce, el humano verifica, ajusta y fir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 bien la IA y qué hace mal en el contenid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el texto genérico daña a una marc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 una alucinación y cómo la detectas?]]></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areas conviene delegar y cuáles reservar para un humano?]]></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sponde cuando un dato publicado es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tareas de contenido delegables de las que exigen revisión human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y filtrar datos inventados antes de publicar.]]></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tu regla de delegación con verificación y firma hum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riterio antes que veloc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dónde la IA suma y dónde te expone, y tienes una regla de delegación con revisión humana. Falta que sus borradores suenen a ti: el prompt como brief.]]></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plan es publicar la salida de la IA sin verificar, revisa de nuevo los dos riesgos: el relleno genérico y los datos inventados. La velocidad no sustituye al criter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8-m01-oa01"/>
              </a:rPr>
              <a:t><![CDATA[Qué hace bien (y qué no) la IA en tu conten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prompt es un brief: contexto, voz y criterio]]></a:t>
            </a:r>
            <a:r>
              <a:rPr lang="en-US" strike="noStrike" sz="2100" spc="0" u="none" cap="none">
                <a:solidFill>
                  <a:srgbClr val="1B2438">
                    <a:alpha val="100000"/>
                  </a:srgbClr>
                </a:solidFill>
                <a:latin typeface="Calibri"/>
              </a:rPr>
              <a:t><![CDATA[ — entendido el papel de la IA, aprenderás a pedirle cosas que salgan con tu voz y no con la genér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2026-10-24T23:30:21Z</dcterms:created>
  <dcterms:modified xsi:type="dcterms:W3CDTF">2026-10-24T23:30:21Z</dcterms:modified>
  <dc:title>Qué hace bien (y qué no) la IA en tu contenido</dc:title>
  <dc:description>Presentación editable del OA «Qué hace bien (y qué no) la IA en tu contenido». Enlace: https://marketing.lumbre.lat/object/emp-mkt-c28-m01-oa01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