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8-m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antalla con un prompt estructurado junto al texto genérico y el texto afinado que produ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calidad de la salida casi siempre es espejo de la calidad del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2-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dir bien es la mitad del resultado» (2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dir bien es la mitad del resultado» (3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dir bien es la mitad del resultado» (4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dir bien es la mitad del resultado»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Anatomía de un prompt-brief]]></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2-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Anatomía de un prompt-brief]]></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2-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e para madres de niños celíacos, 3 párrafos, tono cercano, que agenden degustación» → Brief que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azme algo bonito para redes» → Pedido v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vita jerga técnica y no inventes estudios» → Brief que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on algo sobre mi negocio» → Pedido v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ermina con una sola llamada a la acción clara» → Brief que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brief concreto (público, objetivo, formato, límites) guía a la IA; el pedido vago le deja adivinar y devuelve el promedio genér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8-m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ñadir contexto propio: tu ángulo de marca, el público concreto, el objetivo y un ejemplo de tu tono, y luego it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exto es genérico porque tu pedido lo era: sin tu contexto, la IA devuelve el promedio de todo lo que leyó sobre sustentabilidad. La corrección es más específica, no más larga: darle tu ángulo, tu público, tu objetivo y un ejemplo de tono; después iterar. Cambiar de herramienta no arregla un mal encargo, y «suena profesional» no equivale a «es m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specificidad del brief (tu marca y tu objetivo) es lo que saca el texto del pro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8-m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o que mejora la salida es la **claridad**, no la longitud. Un prompt saturado de peticiones contradictorias o superfluas confunde más que guía: la IA prioriza unas y descuida otras. La versión útil dice con precisión lo esencial —contexto, público, objetivo, formato, tono y un par de límites— y se refina iterando. Mejor un brief ajustado que crece por rondas que un párrafo enorme imposible de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prompt se mide por la precisión de lo que pide, no por su extensión; más palabras no garantizan mejor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8-m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una publicación real que necesites esta semana. Escríbele primero el prompt vago que soltarías («hazme un post de X») y guarda la salida. Luego reescribe el prompt con las seis piezas del brief —incluye tu tono pegado desde tu guía de marca— e itera al menos dos veces. Compara ambos textos y anota qué pieza del brief mejoró más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l deseo vago al brief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2-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3290" r:id="rId1"/>
    <p:sldLayoutId id="2481903291" r:id="rId2"/>
    <p:sldLayoutId id="2481903292" r:id="rId3"/>
    <p:sldLayoutId id="248190329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2651b18433e7ee8e402ef8cabd5ae32e65ddd38d98341b91.jpg"/>
  <Relationship Id="rId3" Type="http://schemas.openxmlformats.org/officeDocument/2006/relationships/hyperlink" Target="https://marketing.lumbre.lat/object/emp-mkt-c28-m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mkt-c28-m02-oa01" TargetMode="External"/>
  <Relationship Id="rId4" Type="http://schemas.openxmlformats.org/officeDocument/2006/relationships/hyperlink" Target="https://marketing.lumbre.lat/object/emp-mkt-c28-m02-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mpt]]></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rief:]]></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ex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oz]]></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riter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28-m02-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prompts que entreguen a la IA el contexto de marca, el público, el objetivo, el formato y los límites, iterar sobre la primera salida y evaluar el resultado con criterio propio en lugar de aceptar el texto genéric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escríbeme algo de mi negocio» produce relleno; un brief produce algo útil. Este módulo convierte el prompt en herramienta: qué darle a la IA (contexto de marca, público, objetivo, formato, tono y límites) para que salga con tu voz, cómo iterar sin aceptar el primer borrador y cómo evaluar el resultado con criterio. Verás por qué más palabras no garantizan mejor salida. Saldrás con una plantilla de prompt que reutilizas para que la IA trabaje para tu marca y no para el promedi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6]]></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mpting · brief · iteracion · voz-de-marca · plantil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dir bien es la mitad del resultado]]></a:t>
            </a:r>
          </a:p>
        </p:txBody>
      </p:sp>
      <p:pic>
        <p:nvPicPr>
          <p:cNvPr id="3" name="" descr="Pantalla con un prompt estructurado junto al texto genérico y el texto afinado que produce">
            <a:hlinkClick r:id="rId3" tooltip="Pantalla con un prompt estructurado junto al texto genérico y el texto afinado que produce"/>
          </p:cNvPr>
          <p:cNvPicPr>
            <a:picLocks noChangeAspect="1"/>
          </p:cNvPicPr>
          <p:nvPr>
            <p:ph type="pic" idx="1"/>
          </p:nvPr>
        </p:nvPicPr>
        <p:blipFill>
          <a:blip r:embed="rId2"/>
          <a:stretch>
            <a:fillRect/>
          </a:stretch>
        </p:blipFill>
        <p:spPr>
          <a:xfrm>
            <a:off x="3171825" y="1257300"/>
            <a:ext cx="28003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calidad de la salida casi siempre es espejo de la calidad del encarg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28-m02-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dir bien es la mitad del resultad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x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t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carg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íbe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fet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ivi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p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rief]]></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ápi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dir bien es la mitad del resultad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ivi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ivo.\n\n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p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ex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ocup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je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m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ng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tri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a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mporta]]></a:t>
            </a:r>
            <a:r>
              <a:rPr lang="en-US" strike="noStrike" sz="2100" spc="0" u="none" cap="none">
                <a:solidFill>
                  <a:srgbClr val="1B2438">
                    <a:alpha val="100000"/>
                  </a:srgbClr>
                </a:solidFill>
                <a:latin typeface="Calibri"/>
              </a:rPr>
              <a:t><![CDA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dir bien es la mitad del resultad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6]]></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égale tu marca; no asumas que la conoc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IA ]]></a:t>
            </a:r>
            <a:r>
              <a:rPr lang="en-US" b="1" strike="noStrike" sz="2000" spc="0" u="none" cap="none">
                <a:solidFill>
                  <a:srgbClr val="1B2438">
                    <a:alpha val="100000"/>
                  </a:srgbClr>
                </a:solidFill>
                <a:latin typeface="Calibri"/>
              </a:rPr>
              <a:t><![CDATA[no sabe nada de tu negocio]]></a:t>
            </a:r>
            <a:r>
              <a:rPr lang="en-US" strike="noStrike" sz="2000" spc="0" u="none" cap="none">
                <a:solidFill>
                  <a:srgbClr val="1B2438">
                    <a:alpha val="100000"/>
                  </a:srgbClr>
                </a:solidFill>
                <a:latin typeface="Calibri"/>
              </a:rPr>
              <a:t><![CDATA[ salvo lo que le des. La jugada más rentable es reutilizar tu guía de marca (la del curso anterior): pega en el prompt tu propuesta de valor, tu tono con un ejemplo «así sí / así no» y tus prohibiciones. Con eso, una instrucción como «mantén el tono: claros y con ejemplos, nunca jerga» cambia por completo el texto. Tu contexto es lo que separa un resultado genérico de uno que parece escrito por t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dir bien es la mitad del resultad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n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ter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z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u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ér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lú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dir bien es la mitad del resultad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ándo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sue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l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ech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er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g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d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l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p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ért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nt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e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ro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cle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ng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p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turado]]></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ru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dicto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grada.]]></a:t>
            </a:r>
          </a:p>
        </p:txBody>
      </p:sp>
      <p:sp>
        <p:nvSpPr>
          <p:cNvPr id="9" name="" descr=""/>
          <p:cNvSpPr/>
          <p:nvPr/>
        </p:nvSpPr>
        <p:spPr>
          <a:xfrm>
            <a:off x="514350" y="361950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360045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e pidas a la IA que adivine tu marca; cuéntasela y pídele que la aplique.]]></a:t>
            </a:r>
          </a:p>
        </p:txBody>
      </p:sp>
      <p:sp>
        <p:nvSpPr>
          <p:cNvPr id="11" name="" descr=""/>
          <p:cNvSpPr/>
          <p:nvPr/>
        </p:nvSpPr>
        <p:spPr>
          <a:xfrm>
            <a:off x="514350" y="439102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2" name=""/>
          <p:cNvSpPr txBox="1"/>
          <p:nvPr/>
        </p:nvSpPr>
        <p:spPr>
          <a:xfrm>
            <a:off x="781050" y="437197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atomía de un prompt-brief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6]]></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2343150"/>
                <a:gridCol w="4114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ie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e dices a la 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cor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eres y qué ven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mos una panadería sin gluten que reparte el mismo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úbl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y qué le preocu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padres de niños celíacos que temen pasar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ebe lograr el 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agenden una degustación grat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 y t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tensión, estructura y vo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párrafos, tono cercano, cero je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atomía de un prompt-brief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6]]></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657350"/>
                <a:gridCol w="2343150"/>
                <a:gridCol w="4114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ie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e dices a la 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cor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ri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debe apare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rometas precios; no uses «en el mundo act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edir bien es la mitad del result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instrucción según sea parte de un brief que mejora la salida o un indicio de un pedido vago que la degrad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rief que mejor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edido vago]]></a:t>
            </a:r>
          </a:p>
        </p:txBody>
      </p:sp>
      <p:sp>
        <p:nvSpPr>
          <p:cNvPr id="12" name=""/>
          <p:cNvSpPr txBox="1"/>
          <p:nvPr/>
        </p:nvSpPr>
        <p:spPr>
          <a:xfrm>
            <a:off x="514350" y="33051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e para madres de niños celíacos, 3 párrafos, tono cercano, que agenden degustación»]]></a:t>
            </a:r>
          </a:p>
        </p:txBody>
      </p:sp>
      <p:sp>
        <p:nvSpPr>
          <p:cNvPr id="13" name=""/>
          <p:cNvSpPr txBox="1"/>
          <p:nvPr/>
        </p:nvSpPr>
        <p:spPr>
          <a:xfrm>
            <a:off x="514350" y="3981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azme algo bonito para red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vita jerga técnica y no inventes estudi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on algo sobre mi negoci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ermina con una sola llamada a la acción clar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edir bien es la mitad del resulta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ides «un post sobre sustentabilidad» y la IA devuelve un texto correcto pero que podría firmar cualquier marca. ¿Cuál es la corrección más úti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edirle que escriba más largo para que tenga más contenid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ñadir contexto propio: tu ángulo de marca, el público concreto, el objetivo y un ejemplo de tu tono, y luego iterar]]></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mbiar de herramienta de IA, porque el problema es la herramien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6]]></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eptar el texto: suena profesional y eso bas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edir bien es la mitad del result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obtener la mejor calidad, un prompt debe ser lo más largo posible y acumular el mayor número de instruccion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edir bien es la mitad del resultado]]></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a publicación real que necesites esta semana. Escríbele primero el prompt vago que soltarías («hazme un post de X») y guarda la salida. Luego reescribe el prompt con las seis piezas del brief —incluye tu tono pegado desde tu guía de marca— e itera al menos dos veces. Compara ambos textos y anota qué pieza del brief mejoró más el resultado.]]></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segundo texto suena más a ti, acabas de descubrir que la palanca no era la IA sino el encarg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mpt es un brief: contexto, público, objetivo, tarea, formato-tono y límit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A no conoce tu negocio: pégale tu voz y tu propuesta desde la guía de marc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salida se itera; el resultado bueno sale de conversar, no de un deseo únic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valúa con criterio: ¿suena a mi marca?, ¿los hechos son ciertos?, ¿aporta al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mpt que funciona se vuelve plantilla reutilizable con huec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6]]></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iezas lleva un prompt-brief completo?]]></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el texto genérico es señal de un pedido vago?]]></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itera sobre una primera salida?]]></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reguntas usas para evaluar si la salida sirve?]]></a:t>
            </a:r>
          </a:p>
        </p:txBody>
      </p:sp>
      <p:sp>
        <p:nvSpPr>
          <p:cNvPr id="15" name=""/>
          <p:cNvSpPr txBox="1"/>
          <p:nvPr/>
        </p:nvSpPr>
        <p:spPr>
          <a:xfrm>
            <a:off x="514350" y="28003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28003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un prompt más largo o más clar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un prompt-brief con contexto, público, objetivo, tono y límites.]]></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terar la salida con instrucciones concretas de edición.]]></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un prompt eficaz en plantilla reutilizable para tu equip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l deseo vago al brief úti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abes encargar a la IA como a un pasante: con contexto, voz y criterio, y a iterar la salida. Falta multiplicar el trabajo: convertir una idea en un mes de contenido.]]></a:t>
            </a:r>
          </a:p>
        </p:txBody>
      </p:sp>
      <p:sp>
        <p:nvSpPr>
          <p:cNvPr id="10"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sigues aceptando el primer texto sin afinar, revisa la anatomía del brief: añade el público, el objetivo y un ejemplo de tu tono, y exige dos rondas de iteración antes de dar nada por buen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2-oa01"/>
              </a:rPr>
              <a:t><![CDATA[El prompt es un brief: contexto, voz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 una idea a un mes de contenido sin repetirme]]></a:t>
            </a:r>
            <a:r>
              <a:rPr lang="en-US" strike="noStrike" sz="2100" spc="0" u="none" cap="none">
                <a:solidFill>
                  <a:srgbClr val="1B2438">
                    <a:alpha val="100000"/>
                  </a:srgbClr>
                </a:solidFill>
                <a:latin typeface="Calibri"/>
              </a:rPr>
              <a:t><![CDATA[ — con el prompt dominado, usarás la IA para producir en lote y reutilizar un solo tema en todos tus canale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2026-10-25T00:10:17Z</dcterms:created>
  <dcterms:modified xsi:type="dcterms:W3CDTF">2026-10-25T00:10:17Z</dcterms:modified>
  <dc:title>El prompt es un brief: contexto, voz y criterio</dc:title>
  <dc:description>Presentación editable del OA «El prompt es un brief: contexto, voz y criterio». Enlace: https://marketing.lumbre.lat/object/emp-mkt-c28-m02-oa01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