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8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Un tema central que se ramifica en varias piezas para distintos can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a idea profunda da para más contenido del que crees; el truco es descompone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tema bien elegido rinde mucho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tema bien elegido rinde mucho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tema bien elegido rinde mucho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tema bien elegido rinde mucho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tema bien elegido rinde mucho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e un pilar a un mes: el mismo fondo, distinto env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artir de 3-5 pilares y descomponerlos en ángulos distintos → Producción s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ublicar la misma frase en veinte variaciones mínimas → Relleno que desga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ducir en lote una sesión por pilar → Producción s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lenar el mes solo porque la IA lo genera rápido → Relleno que desga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utilizar una pieza adaptándola al lenguaje de cada canal → Producción s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sano parte de pilares, varía ángulos y formatos, y produce por tandas; el relleno repite sin aportar y confunde velocidad con va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8-m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rque la meta es cubrir el mes con piezas que cada una aporte una idea, no maximizar el volumen; 30 variaciones vacías desgastan a la audi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A mueve el cuello de botella de **producir** a **elegir**. Puedes generar mucho, pero la escasez valiosa es tu atención y la de tu cliente: publicar 30 cosas que no aportan baja la percepción de marca y fatiga a la audiencia. Elegir 4 con ideas reales es una decisión editorial, no técnica. La regla es que cada pieza valga algo; el volumen por sí solo no construye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valor está en la selección de piezas con idea, no en la cantidad que la IA permite gene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8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Reutilizar (**repurposing**) es tomar el **fondo** de una idea y **rehacerla** para cada canal: un reel va al grano y es visual, un correo desarrolla y firma distinto, un post de LinkedIn es más reflexivo. El mismo pilar, envases distintos. Copiar y pegar el mismo texto en todas partes se ve perezoso, ignora las reglas de cada plataforma y desperdicia el alcance que cada una te da. La reutilización inteligente conserva la promesa y adapta el form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utilizar es conservar la idea y adaptar el formato por canal; no duplicar el mismo tex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8-m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o de tus pilares y descomponlo: escribe cinco ángulos distintos (problema, mito, caso, guía, opinión). Luego pídele a la IA que convierta el ángulo del caso en tres piezas —un post, un guion de reel y un correo— pegándole antes tu guía de tono. Revisa cada resultado: ¿conserva tu voz cada envase? ¿alguna es relleno que no apor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producir en escala con crite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8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3548" r:id="rId1"/>
    <p:sldLayoutId id="2481903549" r:id="rId2"/>
    <p:sldLayoutId id="2481903550" r:id="rId3"/>
    <p:sldLayoutId id="248190355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76626ad3469beb180473d5c27a6e11f11150db947126c801.jpg"/>
  <Relationship Id="rId3" Type="http://schemas.openxmlformats.org/officeDocument/2006/relationships/hyperlink" Target="https://marketing.lumbre.lat/object/emp-mkt-c28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28-m03-oa01" TargetMode="External"/>
  <Relationship Id="rId4" Type="http://schemas.openxmlformats.org/officeDocument/2006/relationships/hyperlink" Target="https://marketing.lumbre.lat/object/emp-mkt-c28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8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etirm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28-m03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un sistema de producción que parta de un tema central (pilar), lo descomponga en ángulos, lo adapte a los formatos de cada canal y genere el contenido del mes en lotes con IA, reutilizando el trabajo sin perder coherencia ni val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brilla cuando multiplica una buena idea, no cuando inventa relleno. Este módulo te enseña a producir en escala desde un tema central: descomponerlo en ángulos, adaptarlo a los formatos de cada canal y generar el contenido del mes en lotes, reutilizando el trabajo sin que se note el copia y pega. Verás por qué volumen no es valor y cómo conservar tu voz mientras produces rápido. Saldrás con un sistema simple: un pilar convertido en muchas piezas distintas que siguen siendo tuy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duccion-en-lote · repurposing · calendario · pilares · i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tema bien elegido rinde mucho]]></a:t>
            </a:r>
          </a:p>
        </p:txBody>
      </p:sp>
      <p:pic>
        <p:nvPicPr>
          <p:cNvPr id="3" name="" descr="Un tema central que se ramifica en varias piezas para distintos canales">
            <a:hlinkClick r:id="rId3" tooltip="Un tema central que se ramifica en varias piezas para distintos canale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a idea profunda da para más contenido del que crees; el truco es descomponerl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28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tema bien elegido rinde much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mp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g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g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.\n\nAhí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tema bien elegido rinde much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d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z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conviért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gu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tema bien elegido rinde much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r volumen no es escalar val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te deja publicar diez veces más, y por eso el riesgo es llenar el calendario de relleno. Un mes de contenido genérico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osiciona; desga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audiencia desconecta y tu marca se diluye. La meta no es «publicar todos los días», e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ir el mes con piezas que cada una valga al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Menos piezas con ideas reales superan a veinte variaciones vacías. Si una publicación no aporta ni informa, la IA no la necesi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tema bien elegido rinde much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g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j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l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».\n\n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ci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tema bien elegido rinde much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a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e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b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urr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ers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gulo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952875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781050" y="3933825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trata de publicar más: es de exprimir cada buena idea en todos los formatos que mere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tema bien elegido rinde much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un pilar a un mes: el mismo fondo, distinto env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47975"/>
        </p:xfrm>
        <a:graphic>
          <a:graphicData uri="http://schemas.openxmlformats.org/drawingml/2006/table">
            <a:tbl>
              <a:tblPr firstRow="1" bandRow="1"/>
              <a:tblGrid>
                <a:gridCol w="2257425"/>
                <a:gridCol w="1952625"/>
                <a:gridCol w="3905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 deriva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Ángulo que explo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tículo bre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log / Linked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oblema del cliente explicado a fo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lo de 5 post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 so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tos y verdades del sect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ion de re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deo verti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aso real con su aprendizaj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a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gunta frecuente con respuesta út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uesta / histo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tori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inión para invitar a particip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tema bien elegido rinde mu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áctica como hábito de producción sano o como error que llena el calendario de rellen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ducción sa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leno que desgas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artir de 3-5 pilares y descomponerlos en ángulos distint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ublicar la misma frase en veinte variaciones mínim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ducir en lote una sesión por pilar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lenar el mes solo porque la IA lo genera ráp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utilizar una pieza adaptándola al lenguaje de cada can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tema bien elegido rinde mu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IA puedes generar 30 posts a la semana, pero decides publicar 4. ¿Cuál es la mejor justificación de esa decis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 IA tarda demasiado para generar 3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rque la meta es cubrir el mes con piezas que cada una aporte una idea, no maximizar el volumen; 30 variaciones vacías desgastan a la audi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que las redes castigan publicar much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rque solo se puede publicar lo escrito a man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tema bien elegido rinde mu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tilizar una misma idea en varios canales significa copiar el texto y pegarlo igual en todas las plataform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tema bien elegido rinde mu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o de tus pilares y descomponlo: escribe cinco ángulos distintos (problema, mito, caso, guía, opinión). Luego pídele a la IA que convierta el ángulo del caso en tres piezas —un post, un guion de reel y un correo— pegándole antes tu guía de tono. Revisa cada resultado: ¿conserva tu voz cada envase? ¿alguna es relleno que no apor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s tres piezas se sienten tuyas pero distintas, tienes un sistema; si se parecen entre sí, te falta variar ángulos, no palabr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parte de 3-5 pilares, no de la hoja en blanco diar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ilar rinde mucho si lo descompone en ángulos distin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multiplica formatos de una buena idea, no inventa valor del nad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r en lote ahorra tiempo y evita repeticione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men sin idea desgasta; la meta es piezas que valgan, adaptadas por can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tus pilares de conteni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descompone un pilar en ángulo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aporta la IA y qué pones tú en la producción en lote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más volumen puede ser peor resultad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mantienes la coherencia de marca al reutilizar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tus pilares y descomponerlos en ángulos publica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r en lote varias piezas de un pilar con IA y edición huma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tilizar una idea adaptándola al lenguaje de cada cana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producir en escala con crite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conviertes un pilar en un mes de contenido variado y coherente, con la IA como multiplicadora y tú como editor. Falta el frente visible: redes y comun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plan es solo generar más volumen, revisa la advertencia: sin ideas y sin variedad de ángulos, el lote se vuelve relleno. Elige pilares y ángulos antes de pedirle cantidad a la I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8-m03-oa01"/>
              </a:rPr>
              <a:t><![CDATA[De una idea a un mes de contenido sin repetir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 el proceso, no la 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on el contenido producido, verás cómo la IA apoya publicar, responder comunidad y medir sin robotizar el trato con tu clien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2026-10-25T00:14:35Z</dcterms:created>
  <dcterms:modified xsi:type="dcterms:W3CDTF">2026-10-25T00:14:35Z</dcterms:modified>
  <dc:title>De una idea a un mes de contenido sin repetirme</dc:title>
  <dc:description>Presentación editable del OA «De una idea a un mes de contenido sin repetirme». Enlace: https://marketing.lumbre.lat/object/emp-mkt-c28-m03-oa01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