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8-m04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8-m04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Panel de programación de publicaciones junto a una persona respondiendo con criterio un comenta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Programar es mecanizable; cuidar la relación con quien te escribe,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8-m04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dos mitades de tus redes» (2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dos mitades de tus redes» (3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dos mitades de tus redes» (4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dos mitades de tus redes» (5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dos mitades de tus redes» (6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Qué va en piloto automático y qué necesita tus man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8-m04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Qué va en piloto automático y qué necesita tus man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8-m04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rogramar las publicaciones ya aprobadas → Piloto automá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ntestar un reclamo airado de un cliente → Manos huma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sumir las métricas de la semana → Piloto automá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Gestionar una crisis de reputación → Manos huma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Borradores de respuesta para una duda repetida → Piloto automá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repetible y mecánico se automatiza; lo emotivo, decisivo o de crisis exige criterio y trato hum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8-m04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onfundió la mitad relacional con la mecánica: automatizó interacciones sensibles que exigían trato hum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automatización es correcta para lo repetible y mecánico, pero una consulta con un problema serio es una interacción **emotiva y delicada** donde el paciente necesita una persona. Al dejarla en piloto, la clínica priorizó la eficiencia sobre la relación y pagó en reputación. La IA puede asistir la respuesta, no sustituirla donde el cliente necesita criterio y empatía huma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uanto más sensible la interacción, menos autonomía para la IA; automatiza el proceso, no la rel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8-m04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Introducir **datos personales** de clientes en herramientas externas puede exponer información protegida por la normativa de protección de datos y por tus propios avisos de privacidad. Antes de volcar datos de clientes a una IA, conviene **minimizar** (quitar lo identificable), conocer el tratamiento que la herramienta hace de esa información y respetar la finalidad y las bases legales. La automatización es útil, pero **no es excusa para descuidar el dato personal** que te confiar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ivacidad del cliente no se subcontrata a la IA: minimiza datos y revisa términos antes de automati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8-m04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vide tu semana de redes en dos listas: «va en piloto» (programar, triage de comentarios, resumen de métricas) y «lo llevo yo» (quejas, ventas, crisis). Para lo automatizable, anota qué herramienta lo haría. Para lo humano, define en 20 segundos una regla de detección: ¿qué comentario pasa de la IA al humano sin dudar? Revisa también qué datos de clientes jamás copiarías en una 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8-m04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8-m04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automatizar sin robotiz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8-m04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3330" r:id="rId1"/>
    <p:sldLayoutId id="2481903331" r:id="rId2"/>
    <p:sldLayoutId id="2481903332" r:id="rId3"/>
    <p:sldLayoutId id="248190333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eef4dac1202a9d27c6b846bcffc5e6b97cababec0d1b5fd1.jpg"/>
  <Relationship Id="rId3" Type="http://schemas.openxmlformats.org/officeDocument/2006/relationships/hyperlink" Target="https://marketing.lumbre.lat/object/emp-mkt-c28-m04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mkt-c28-m04-oa01" TargetMode="External"/>
  <Relationship Id="rId4" Type="http://schemas.openxmlformats.org/officeDocument/2006/relationships/hyperlink" Target="https://marketing.lumbre.lat/object/emp-mkt-c28-m04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4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matiz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ces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la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28-m04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ar con IA la programación, el community management y la lectura de métricas en redes, distinguiendo con criterio lo automatizable de lo que exige respuesta humana, y cuidando la privacidad de los datos de client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redes de una PyME tienen dos mitades: la que una herramienta puede llevar y la que exige manos humanas. Este módulo te da el criterio para no robotizar la relación: qué se puede automatizar (programar, clasificar comentarios, resumir métricas, borradores) y qué no (quejas, negociaciones, crisis, opiniones de marca). Verás cómo la IA asiste el community management sin enfriarlo, y un aviso sobre privacidad. Saldrás con reglas para publicar y responder más rápido sin sonar automátic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des-sociales · community · automatizacion · metricas · privacidad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s mitades de tus redes]]></a:t>
            </a:r>
          </a:p>
        </p:txBody>
      </p:sp>
      <p:pic>
        <p:nvPicPr>
          <p:cNvPr id="3" name="" descr="Panel de programación de publicaciones junto a una persona respondiendo con criterio un comentario">
            <a:hlinkClick r:id="rId3" tooltip="Panel de programación de publicaciones junto a una persona respondiendo con criterio un comentari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171825" y="1257300"/>
            <a:ext cx="28003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ogramar es mecanizable; cuidar la relación con quien te escribe, n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28-m04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s mitades de tus redes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á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á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is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t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nt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u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am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s mitades de tus redes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l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t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stem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g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ge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utomat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d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s mitades de tus redes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spuesta robotizada enfría (y a veces escal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nota al instante la réplica genérica de bot, y en un reclamo un tono equivocado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 la tempera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una respuesta automática e insensible a una queja legítima se convierte en captura y en reseña negativa. Regla práctica: cuanto má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otiva, urgente o decisi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a la interacción, menos autonomía le das a la IA. Ella prepara, tú filtras y firmas. La velocidad no vale si te hace parecer lejan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s mitades de tus redes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munit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agemen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a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u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ntari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am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ej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mpla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ci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.\n\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ó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s mitades de tus redes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alít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u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mb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l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s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rm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cida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952875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781050" y="3933825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la IA te devuelva horas para atender mejor, no para atender peor más rápi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s mitades de tus redes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 en piloto automático y qué necesita tus man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43225"/>
        </p:xfrm>
        <a:graphic>
          <a:graphicData uri="http://schemas.openxmlformats.org/drawingml/2006/table">
            <a:tbl>
              <a:tblPr firstRow="1" bandRow="1"/>
              <a:tblGrid>
                <a:gridCol w="2705100"/>
                <a:gridCol w="2266950"/>
                <a:gridCol w="3143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area de red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 puede automatiz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ónde pone el huma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gramar public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, con calend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robar la cola y el to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asificar comentar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, como triag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uar sobre las quejas y v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der dudas frecu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rrador asist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ar y envi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tender un reclam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giere tex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de, empatiza y respon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 en piloto automático y qué necesita tus man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23950"/>
        </p:xfrm>
        <a:graphic>
          <a:graphicData uri="http://schemas.openxmlformats.org/drawingml/2006/table">
            <a:tbl>
              <a:tblPr firstRow="1" bandRow="1"/>
              <a:tblGrid>
                <a:gridCol w="2705100"/>
                <a:gridCol w="2266950"/>
                <a:gridCol w="3143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area de red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 puede automatiz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ónde pone el huma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mir métric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, cada sem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pretar y decidir a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dos mitades de tus red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tividad de redes como segura para automatizar con IA o que requiere intervención human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iloto automátic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anos human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ogramar las publicaciones ya aprobad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ntestar un reclamo airado de un client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sumir las métricas de la seman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Gestionar una crisis de reput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Borradores de respuesta para una duda repeti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dos mitades de tus red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línica activa respuestas 100% automáticas con IA en todos sus mensajes, incluidos los de pacientes con problemas serios. Recibe una queja pública por su frialdad. ¿Qué principio rompi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utomatizó demasiado poco: debería responder aún más rápi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fundió la mitad relacional con la mecánica: automatizó interacciones sensibles que exigían trato human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problema es la herramienta, no el us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uno: la IA debe poder con tod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dos mitades de tus red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ar el nombre, teléfono y dirección de un cliente en una herramienta de IA para redactarle una respuesta es una práctica sin riesgos para la privac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dos mitades de tus red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e tu semana de redes en dos listas: «va en piloto» (programar, triage de comentarios, resumen de métricas) y «lo llevo yo» (quejas, ventas, crisis). Para lo automatizable, anota qué herramienta lo haría. Para lo humano, define en 20 segundos una regla de detección: ¿qué comentario pasa de la IA al humano sin dudar? Revisa también qué datos de clientes jamás copiarías en una I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lista de «piloto automático» incluye responder enojos, estás automatizando la parte que no se puede automatiz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 redes tienen una mitad mecánica (se automatiza) y una relacional (no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 programar, triage, borradores de dudas y resumen de métric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s, ventas y crisis requieren humano: la IA solo sugier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spuesta robotizada enfría y en reclamos escala el problema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vuelques datos personales de clientes en la IA sin control de privacid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areas de redes son mecánicas y automatizabl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interacciones exigen trato humano sin excepción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asiste la IA al community management sin enfriarl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ímite de privacidad pone a usar IA con datos de clientes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 decide la acción cuando la IA resume las métricas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r en tus redes lo automatizable de lo que reserva intervención hum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 triage asistido por IA con bandeja para el human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r los datos personales al usar IA en la aten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automatizar sin roboti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qué mitad de tus redes confías a la IA y cuál guardas para ti, con cuidado de la privacidad. Falta atar el flujo completo en un sistema operativ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 plan automatiza la respuesta a quejas o vuelca datos de clientes sin control, vuelve a la regla de las dos mitades y al límite de privacidad: la eficiencia no vale una relación fría ni un dato expuest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4-oa01"/>
              </a:rPr>
              <a:t><![CDATA[Automatiza el proceso, no la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sistema de contenido con IA, con control de c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proyecto integrador une criterio, prompt, lote y redes en un flujo reproducible con reglas de calidad y transparenci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2026-10-25T00:10:57Z</dcterms:created>
  <dcterms:modified xsi:type="dcterms:W3CDTF">2026-10-25T00:10:57Z</dcterms:modified>
  <dc:title>Automatiza el proceso, no la relación</dc:title>
  <dc:description>Presentación editable del OA «Automatiza el proceso, no la relación». Enlace: https://marketing.lumbre.lat/object/emp-mkt-c28-m04-oa01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