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seis pasos de contenido con IA y una casilla de revisión humana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bjetivo no es usar IA: es tener un proceso que cada semana produzca contenido tuyo y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5-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criterio suelto a un flujo que se repite»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criterio suelto a un flujo que se repite»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criterio suelto a un flujo que se repite»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criterio suelto a un flujo que se repite»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criterio suelto a un flujo que se repite»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u flujo de seis pasos, con dueño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5-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u flujo de seis pasos, con dueño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5-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blicar solo si la pieza pasa la checklist de cinco preguntas → Sistema s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nzar todo a piloto automático sin revisión humana → Atajo que deg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gar tu guía de voz en cada brief de prompt → Sistema s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ventar testimonios o casos porque «la IA los redacta bonito» → Atajo que deg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el flujo cada mes y corregir el paso que se salta → Sistema s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istema sano mantiene el control de calidad humano y la honestidad; el atajo escala velocidad sacrificando veracidad y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silla 3: un control de calidad humano con checklist (voz, hechos, aporte, privacidad)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lujo era completo menos por el paso decisivo: el filtro humano. Sin checklist, la velocidad de la IA multiplicó también los errores, y los datos falsos llegaron al cliente. El objetivo nunca fue «publicar solo»; fue tener un proceso que escale la marca, y eso exige que una persona verifique voz, hechos, aporte y privacidad antes de cada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illa de control de calidad humano es lo que distingue un sistema que escala marca de uno que escala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Un flujo de contenido **se degrada en silencio**: cambian el tono, aparecen errores que se repiten, una plataforma modifica sus reglas, la competencia te copia. La automatización sin revisión periódica convierte un sistema vivo en una cinta que produce ruido. La disciplina es **revisar el flujo cada mes** —qué paso se salta, qué error se repite, qué pieza buena costó poco— y ajustar. La IA libera tiempo para que tú gobiernes el proceso, no para que lo aband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sistema de contenido se gobierna, no se instala y se olvida; la revisión mensual sostiene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 una cuartilla escribe tu sistema: los seis pasos con su dueño (IA o humano), la checklist de calidad de cinco preguntas y un calendario de dos semanas con tus pilares. Prueba el flujo con un pilar real: genera, itera, pasa la checklist y adapta a dos canales. Marca con un aspa cualquier paso que te tentara saltarte: ahí está exactamente donde tu marca s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5-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5-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final: tu sistema de contenido con 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5-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final: tu sistema de contenido con I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3548" r:id="rId1"/>
    <p:sldLayoutId id="2481903549" r:id="rId2"/>
    <p:sldLayoutId id="2481903550" r:id="rId3"/>
    <p:sldLayoutId id="24819035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ef05cfc27ed314ffd069e394228b0c532062bb7cb4851a91.jpg"/>
  <Relationship Id="rId3" Type="http://schemas.openxmlformats.org/officeDocument/2006/relationships/hyperlink" Target="https://marketing.lumbre.lat/object/emp-mkt-c28-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8-m05-oa01" TargetMode="External"/>
  <Relationship Id="rId4" Type="http://schemas.openxmlformats.org/officeDocument/2006/relationships/hyperlink" Target="https://marketing.lumbre.lat/object/emp-mkt-c28-m05-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en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8-m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criterio, prompt, producción en lote y redes en un flujo reproducible de seis pasos —brief, generación e iteración, control de calidad humano, adaptación por canal, publicación y medición— cerrado con una checklist de calidad, un calendario y un criterio de honestidad y privac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yecto integra el curso en un flujo que se repite cada semana sin degradar la marca: del tema pilar al post publicado. Montarás un proceso de seis pasos —brief con tu voz, generación e iteración, control de calidad humano, adaptación por canal, publicación y triage, medición— y lo cierras con una checklist y un calendario. Verás dónde la IA acelera y dónde tú respondes, con un criterio de honestidad y privacidad. El entregable es tu sistema de contenido con IA, listo para opera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flujo-de-contenido · checklist-calidad · calendario · 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riterio suelto a un flujo que se repite]]></a:t>
            </a:r>
          </a:p>
        </p:txBody>
      </p:sp>
      <p:pic>
        <p:nvPicPr>
          <p:cNvPr id="3" name="" descr="Diagrama de seis pasos de contenido con IA y una casilla de revisión humana antes de publicar">
            <a:hlinkClick r:id="rId3" tooltip="Diagrama de seis pasos de contenido con IA y una casilla de revisión humana antes de publicar"/>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bjetivo no es usar IA: es tener un proceso que cada semana produzca contenido tuyo y verific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8-m05-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riterio suelto a un flujo que se repite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lu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rie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p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t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n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ap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riterio suelto a un flujo que se repite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a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as.\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u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ckli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riterio suelto a un flujo que se repite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entregables de tu cuartill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 tres cosas por escrito: (1) ]]></a:t>
            </a:r>
            <a:r>
              <a:rPr lang="en-US" b="1" strike="noStrike" sz="2000" spc="0" u="none" cap="none">
                <a:solidFill>
                  <a:srgbClr val="1B2438">
                    <a:alpha val="100000"/>
                  </a:srgbClr>
                </a:solidFill>
                <a:latin typeface="Calibri"/>
              </a:rPr>
              <a:t><![CDATA[el flujo]]></a:t>
            </a:r>
            <a:r>
              <a:rPr lang="en-US" strike="noStrike" sz="2000" spc="0" u="none" cap="none">
                <a:solidFill>
                  <a:srgbClr val="1B2438">
                    <a:alpha val="100000"/>
                  </a:srgbClr>
                </a:solidFill>
                <a:latin typeface="Calibri"/>
              </a:rPr>
              <a:t><![CDATA[ de seis pasos, con quién hace cada uno (IA o humano) y en qué día; (2) la ]]></a:t>
            </a:r>
            <a:r>
              <a:rPr lang="en-US" b="1" strike="noStrike" sz="2000" spc="0" u="none" cap="none">
                <a:solidFill>
                  <a:srgbClr val="1B2438">
                    <a:alpha val="100000"/>
                  </a:srgbClr>
                </a:solidFill>
                <a:latin typeface="Calibri"/>
              </a:rPr>
              <a:t><![CDATA[checklist de calidad]]></a:t>
            </a:r>
            <a:r>
              <a:rPr lang="en-US" strike="noStrike" sz="2000" spc="0" u="none" cap="none">
                <a:solidFill>
                  <a:srgbClr val="1B2438">
                    <a:alpha val="100000"/>
                  </a:srgbClr>
                </a:solidFill>
                <a:latin typeface="Calibri"/>
              </a:rPr>
              <a:t><![CDATA[ que toda pieza supera antes de publicar; y (3) un ]]></a:t>
            </a:r>
            <a:r>
              <a:rPr lang="en-US" b="1" strike="noStrike" sz="2000" spc="0" u="none" cap="none">
                <a:solidFill>
                  <a:srgbClr val="1B2438">
                    <a:alpha val="100000"/>
                  </a:srgbClr>
                </a:solidFill>
                <a:latin typeface="Calibri"/>
              </a:rPr>
              <a:t><![CDATA[calendario]]></a:t>
            </a:r>
            <a:r>
              <a:rPr lang="en-US" strike="noStrike" sz="2000" spc="0" u="none" cap="none">
                <a:solidFill>
                  <a:srgbClr val="1B2438">
                    <a:alpha val="100000"/>
                  </a:srgbClr>
                </a:solidFill>
                <a:latin typeface="Calibri"/>
              </a:rPr>
              <a:t><![CDATA[ de dos semanas con tus pilares asignados. Si una publicación no puede recorrer los seis pasos y aprobar la checklist, ]]></a:t>
            </a:r>
            <a:r>
              <a:rPr lang="en-US" b="1" strike="noStrike" sz="2000" spc="0" u="none" cap="none">
                <a:solidFill>
                  <a:srgbClr val="1B2438">
                    <a:alpha val="100000"/>
                  </a:srgbClr>
                </a:solidFill>
                <a:latin typeface="Calibri"/>
              </a:rPr>
              <a:t><![CDATA[no se publica]]></a:t>
            </a:r>
            <a:r>
              <a:rPr lang="en-US" strike="noStrike" sz="2000" spc="0" u="none" cap="none">
                <a:solidFill>
                  <a:srgbClr val="1B2438">
                    <a:alpha val="100000"/>
                  </a:srgbClr>
                </a:solidFill>
                <a:latin typeface="Calibri"/>
              </a:rPr>
              <a:t><![CDATA[: esa es la regla que evita que la velocidad de la IA se convierta en ruido de mar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riterio suelto a un flujo que se repite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hecklist]]></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su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é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riterio suelto a un flujo que se repite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mo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l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tit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a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grada.]]></a:t>
            </a:r>
          </a:p>
        </p:txBody>
      </p:sp>
      <p:sp>
        <p:nvSpPr>
          <p:cNvPr id="9" name="" descr=""/>
          <p:cNvSpPr/>
          <p:nvPr/>
        </p:nvSpPr>
        <p:spPr>
          <a:xfrm>
            <a:off x="514350" y="395287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393382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bliques más rápido que tu criterio: la checklist es el freno que protege la mar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riterio suelto a un flujo que se repite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flujo de seis pasos, con dueño por cas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81225"/>
                <a:gridCol w="367665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cur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lide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Pilar y brief]]></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s tema y escribes el prompt con tu vo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Gen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A produce y tú iteras dos o tres ro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A + 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Control de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list: voz, hechos, aport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Ada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dea en formatos para cada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A + 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flujo de seis pasos, con dueño por cas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181225"/>
                <a:gridCol w="367665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cur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lide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a programada y triage de 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A, con bandeja hu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uncionó y qué ajustas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criterio suelto a un flujo que se repi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de flujo como parte de un sistema sano o como atajo que degrada la mar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stema san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ajo que degrad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blicar solo si la pieza pasa la checklist de cinco pregunta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nzar todo a piloto automático sin revisión human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gar tu guía de voz en cada brief de prom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ventar testimonios o casos porque «la IA los redacta boni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el flujo cada mes y corregir el paso que se salt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criterio suelto a un flujo que se repit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yME monta un flujo que genera y publica solo, sin checklist ni revisión: en un mes tiene mucho contenido y varias quejas y reseñas negativas por datos erróneos. ¿Qué le faltó en el proyect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enerar todavía más volumen con IA]]></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silla 3: un control de calidad humano con checklist (voz, hechos, aporte, privacidad) antes de publicar]]></a:t>
            </a:r>
          </a:p>
        </p:txBody>
      </p:sp>
      <p:sp>
        <p:nvSpPr>
          <p:cNvPr id="11" name=""/>
          <p:cNvSpPr txBox="1"/>
          <p:nvPr/>
        </p:nvSpPr>
        <p:spPr>
          <a:xfrm>
            <a:off x="666750" y="40481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de red soci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automatizar al máximo era el objetiv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criterio suelto a un flujo que se repi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ez montado el flujo con IA, conviene dejarlo funcionando sin revisión durante meses para maximizar la automatiz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criterio suelto a un flujo que se repi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a cuartilla escribe tu sistema: los seis pasos con su dueño (IA o humano), la checklist de calidad de cinco preguntas y un calendario de dos semanas con tus pilares. Prueba el flujo con un pilar real: genera, itera, pasa la checklist y adapta a dos canales. Marca con un aspa cualquier paso que te tentara saltarte: ahí está exactamente donde tu marca se protege.]]></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puedes señalar qué casilla de la checklist te salvó de publicar un error, ya tienes un sistema y no solo una herramien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lujo recorre el curso en seis pasos, del pilar a la medición.]]></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illa 3 —control de calidad humano— es el corazón del sistem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hecklist exige voz, hechos, aporte, privacidad y acción clar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blica solo si la pieza pasa la checklist firmada por un humano.]]></a:t>
            </a:r>
          </a:p>
        </p:txBody>
      </p:sp>
      <p:sp>
        <p:nvSpPr>
          <p:cNvPr id="15" name=""/>
          <p:cNvSpPr txBox="1"/>
          <p:nvPr/>
        </p:nvSpPr>
        <p:spPr>
          <a:xfrm>
            <a:off x="514350" y="37909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lujo se revisa cada mes: se gobierna, no se abandona a la 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os seis pasos de tu flujo y quién los lider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s integra tu checklist de calidad?]]></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automatiza y qué exige siempre firma human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ostienes la honestidad y la privacidad en el sistema?]]></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uánto revisas y ajustas el fluj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un flujo de contenido con IA de seis pasos con dueño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una checklist de calidad y aplicarla antes de publicar.]]></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amar la revisión mensual que mantiene el sistema viv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inal: tu sistema de contenido con 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Felicidades: armaste un flujo de contenido con IA de seis pasos, con control de calidad humano, checklist y calendario, gobernado con honestidad y privacidad. Pasas de usar la IA a tener un sistema que multiplica tu marca. Fin del cur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inal: tu sistema de contenido con 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flujo salta la casilla de control de calidad o no define quién firma cada paso, vuelve al corazón del proyecto: sin checklist y sin revisión humana, automatizar solo escala errores. Añade el filtro antes de dar el sistema por cerr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5-oa01"/>
              </a:rPr>
              <a:t><![CDATA[Tu sistema de contenido con IA, con control de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 del curso.]]></a:t>
            </a:r>
            <a:r>
              <a:rPr lang="en-US" strike="noStrike" sz="2100" spc="0" u="none" cap="none">
                <a:solidFill>
                  <a:srgbClr val="1B2438">
                    <a:alpha val="100000"/>
                  </a:srgbClr>
                </a:solidFill>
                <a:latin typeface="Calibri"/>
              </a:rPr>
              <a:t><![CDATA[ Completaste ]]></a:t>
            </a:r>
            <a:r>
              <a:rPr lang="en-US" i="1" strike="noStrike" sz="2100" spc="0" u="none" cap="none">
                <a:solidFill>
                  <a:srgbClr val="1B2438">
                    <a:alpha val="100000"/>
                  </a:srgbClr>
                </a:solidFill>
                <a:latin typeface="Calibri"/>
              </a:rPr>
              <a:t><![CDATA[Contenido y redes con IA sin perder la marca]]></a:t>
            </a:r>
            <a:r>
              <a:rPr lang="en-US" strike="noStrike" sz="2100" spc="0" u="none" cap="none">
                <a:solidFill>
                  <a:srgbClr val="1B2438">
                    <a:alpha val="100000"/>
                  </a:srgbClr>
                </a:solidFill>
                <a:latin typeface="Calibri"/>
              </a:rPr>
              <a:t><![CDATA[. Tu próximo paso no es generar más: es operar tu flujo esta semana con la checklist puesta. La IA te da velocidad y escala; tú le pones el criterio, la voz y la responsabilidad. Úsala para multiplicar lo que ya eres, no para parecer otra co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2026-10-25T00:14:35Z</dcterms:created>
  <dcterms:modified xsi:type="dcterms:W3CDTF">2026-10-25T00:14:35Z</dcterms:modified>
  <dc:title>Tu sistema de contenido con IA, con control de calidad</dc:title>
  <dc:description>Presentación editable del OA «Tu sistema de contenido con IA, con control de calidad». Enlace: https://marketing.lumbre.lat/object/emp-mkt-c28-m05-oa01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