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Vela artesanal encendida sobre superficie de madera, luz cál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oto de alandsmann en Pixabay (licencia de contenido libre): candlelight, candle, flame, fire, decoration, atmosphere, mood, warm, wood, brown. https://pixabay.com/photos/candlelight-candle-flame-fire-8785366/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liente no puede oler la pantalla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liente no puede oler la pantalla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liente no puede oler la pantalla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liente no puede oler la pantalla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liente no puede oler la pantalla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liente no puede oler la pantalla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cha-02-px823614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rasco de vidrio con contenido dorado, cuchara de madera y la tapa al lado sobre superficie cla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oto de fancycrave1 en Pixabay (licencia de contenido libre): honey, jar, honey dipper, honey wand, honey spoon, container, glass jar, glass container, sweet, tasty, food, delicious, healthy, natural, organic, nutrition, honey, honey, honey, honey, honey. https://pixabay.com/photos/honey-jar-honey-dipper-honey-wand-823614/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 completo de la image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liente no puede oler la pantalla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campo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iagrama de flujo de seis cajas: título, atributos, fotos, precio, letra chica y filtro fi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s cinco campos de una ficha completa y el filtro final antes de publicar. Caso ficticio Bálsamo Oaxaca; elaboración pr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asar el bálsamo de la hoja de Kevin a una ficha compl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1 · Título busc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parte de lo que el cliente escribe, no de lo que la dueña siente: producto, material, contenido neto, formato. «Bálsamo de cera de abeja 60 g en frasco de vidrio · elaboración artesanal». Cero superlativos: no caben en una búsqueda y no se pueden prob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asar el bálsamo de la hoja de Kevin a una ficha compl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2 · Atributos con orig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da atributo nace de una medición del taller: 60 g en báscula al envasar, medidas del frasco con tapa, tipo de cera del proveedor. La duración de quemado se anota como dato del lote medido, con el método escrito; si el lote no se midió, el campo queda vacío y la medición se le pide a Socorro, que es quien produ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asar el bálsamo de la hoja de Kevin a una ficha compl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3 · Fotos que cierran la puerta a la devolu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gla al lado del frasco, mano sosteniéndolo, tapa y etiqueta visibles, foto de lo que llega en la caja. La foto debe responder «qué tan grande es» y «qué trae»: justo las dos quejas que llegaron en el c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asar el bálsamo de la hoja de Kevin a una ficha compl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4 · Precio con anclaje que existió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$320 de PVP contra $96 de costo. El descuento que se anuncie tiene que poder mostrarse en un ticket real: el 3-pack a $840 funciona porque el ahorro por pieza es visible y verificable en la misma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asar el bálsamo de la hoja de Kevin a una ficha compl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5 · Letra chica sin huec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lazo de salida del taller, qué incluye el envío gratis arriba de $500 (supuesto del caso), ventana de devolución y cómo se inicia. Lo que la empresa no controla —un retraso del courier, una fecha de temporada— se anuncia como riesgo, no como prom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asar el bálsamo de la hoja de Kevin a una ficha compl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6 · Prueba de la reclam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tes de publicar, Kevin lee la ficha en voz alta buscándole defectos: «¿qué frase usaría un cliente para reclamarme?». Cada frase sin respuesta se mide, se reescribe o se borra. Y la ficha se guarda versionada: lo que prometías en enero no puede confundirse con lo que prometes en octu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liente no puede oler la pantalla» (2 de 2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promesa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dos por dos que cruza lo que la ficha promete u omite con lo que el taller puede prob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Dos ejes: lo que la ficha dice u omite, cruzado con lo que el taller puede probar. Arriba a la izquierda está la zona vendible; abajo a la izquierda, la fábrica de devoluciones. Caso ficticio Bálsamo Oaxaca; elaboración pr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mejor bálsamo de México: duración garantizada de todo un m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1 combina dos promesas muertas: un superlativo sin comparación y una garantía de duración que nadie midió. La 4 inventa un «antes» que nunca se cobró: es una mentira con formato de oferta. La 6 afirma sin haber comparado a nadie. Las demás se sostienen con datos del taller. Consecuencia de publicarlas: cada frase indefendible es una devolución con nombre, y en el caso las devoluciones corren al 4% de la venta en marketplaces contra 1% en dir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ueba es la báscula y el ticket: un campo es defendible si el taller puede mostrar el dato que afirma; «el mejor», «antes $500» y «rinde más que cualquier otra marca» no tienen con qué prob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3-oa01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Detective de errores» (2 de 2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ontenido neto: 60 g medidos en báscula al envasar → Atributo verific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uración de quemado: medición propia del lote, con método anotado → Atributo verific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edidas del frasco con la tapa puesta → Atributo verific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nvío gratis en pedidos arriba de $500 → Promesa que la empresa puede cumplir si la escribe compl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volución en 30 días, con el medio para iniciarla escrito → Promesa que la empresa puede cumplir si la escribe compl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3-pack a $840: el ahorro por pieza está a la vista → Promesa que la empresa puede cumplir si la escribe compl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«Rinde todo el mes en cualquier casa» → No se publ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«Alivia el estrés y el dolor de cabeza» → No se publ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. «Antes $500» (nunca se cobró $500) → No se publ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rte es simple: lo que la báscula o el cuaderno prueban es atributo; lo que la empresa financia y controla es promesa cumplible; lo que depende de la fe, no se publ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3-oa01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devolución que la ficha se buscó so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 · La v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cliente en Monterrey ve la ficha original: la foto sin escala le hace creer que el frasco es más grande, y el título promete «máxima duración». Compra en Mercado Libre a $320, con envío incluido de la plataforma (supuesto del caso: $78 dentro del costo por bálsam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devolución que la ficha se buscó so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 · La entre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lega el frasco real: 60 g, más chico de lo imaginado, con una duración que nadie había medido. La ficha no mintió con datos falsos: omitió los verdaderos, que es la otra manera de ment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devolución que la ficha se buscó so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 · La devolu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cliente devuelve. El caso supone una tasa de devolución del 4% en marketplaces contra 1% en la venta directa: en octubre, sobre los $118,000 vendidos en Mercado Libre, eso son $4,720 de venta que regresa; en el canal directo, sobre $92,040, unos $920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devolución que la ficha se buscó so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 · La cuenta compl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 la venta que se revierte se suma lo que la ficha no puede prometer pero contamina: la reseña pública que repite la queja, la tarde de Kevin atendiendo el reclamo, y el margen del pedido —$79 por bálsamo en Mercado Libre, supuesto del caso— que ya no financia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la devolución que la ficha se buscó so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 · La repa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ficha se reescribe con la plantilla: gramaje en el título, foto con regla, duración como medición de lote, ventana de devolución escrita. Los campos no cambian el producto: cambian quién compra, que es lo que cambia las devolu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chaza las dos frases y compite con lo verificable: gramaje y material en el título, foto con escala, 3-pack con ahorro real y la duración que su lote midió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ceptar las frases compra conversión prestada: cada venta que llega engañada es la devolución del mes siguiente, y en el caso la tasa de devolución es cuatro veces mayor en marketplace (4%) que en directo (1%). Aceptar solo una es mantener la mitad del problema: la garantía de duración se la van a reclamar igual. Y la letra chica no salva nada: lo prometido en cualquier parte de la ficha es prometido. La competencia real se gana con la ficha completa, no con la promesa infl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inguna frase sobrevive a la prueba de la reclamación: la duración no está medida y el «antes» no se cobró; lo verificable —gramaje, material, foto con escala, ahorro real del combo— sí se puede defender con datos del tall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3-oa01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Opción múltiple» (2 de 2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3800 MXN (tolerancia ±1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arketplace: 118,000 × 0.04 = $4,720. Directo: 92,040 × 0.01 = $920.40, unos $920. La diferencia es de $3,800 en un solo mes: dinero que vuelve a la ruta de devolución en lugar de quedarse en el taller. La comisión del canal no se puede cambiar esta semana; la ficha,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aso calcula las devoluciones como porcentaje de la venta del canal: 4% sobre $118,000 contra 1% sobre $92,040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3-oa01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, y es la línea que separa una promoción de una mentira con membrete. El anclaje funciona porque el cliente compara contra algo real: el precio de la unidad suelta, el combo con ahorro visible, una promoción con fecha que la empresa sostiene. Un «antes» inventado no solo es deshonesto: cuando el cliente lo descubre, contamina todos tus precios futuros y alimenta la devolución que el caso paga al 4% en marketplac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el caso, «antes $500» es mentira porque ese precio nunca se cobró; el anclaje legítimo —el 3-pack a $840 con ahorro visible— sí existe en la lista de prec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3-oa01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ítulo con contenido neto (60 g) → «Pedí un frasco grande y me llegó uno chico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 con regla o la mano al lado → «En la foto se veía mucho más grande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ción declarada como medición de lote → «Decía que rendía el mes entero y no rindió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tra chica de entrega → «Prometían que llegaba mañana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a y medio de devolución escritos → «Quise devolver y nadie me hizo caso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je de precio con ticket real → «El descuento era mentira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queja del caso corresponde a un campo que faltaba o mentía: la ficha completa no es estética, es un seguro contra devolu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3-oa01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Relacionar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El cliente no puede oler la pantalla · Juego de memoria: campo contra prue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El cliente no puede oler la pantalla · Juego de memoria: campo contra prue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GpH-1Lyz5l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3-oa01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Sal del cartón y prueba el método: una marca de sandalias de cuero en León vende en Amazon y no tiene ficha: el «antes» es inventado, las fotos son renders y nadie anotó el peso del par. Llena su ficha con la plantilla de seis campos: título buscable, atributos medibles (tipo de cuero, tallaje en centímetros medidos, peso), foto con escala, precio con anclaje que exista y letra chica de entrega y devolución. ¿Qué campo te cuesta más llenar con un dato real y qué medición necesitas pedir esta semana? La tabla de seis campos es tu plantilla: cópiala y llénala con tus números, no con los del c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2 de 2)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ficha que vende sin ment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3-oa01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la ficha que vende sin mentir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0753" r:id="rId1"/>
    <p:sldLayoutId id="2481900754" r:id="rId2"/>
    <p:sldLayoutId id="2481900755" r:id="rId3"/>
    <p:sldLayoutId id="248190075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43eac789b091eba61e048d28ba550accf7102f3f5d2fc581.jpg"/>
  <Relationship Id="rId3" Type="http://schemas.openxmlformats.org/officeDocument/2006/relationships/hyperlink" Target="https://marketing.lumbre.lat/object/emp-mkt-c69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jpg"/>
  <Relationship Id="rId3" Type="http://schemas.openxmlformats.org/officeDocument/2006/relationships/hyperlink" Target="https://marketing.lumbre.lat/object/emp-mkt-c69-m03-oa01" TargetMode="External"/>
  <Relationship Id="rId4" Type="http://schemas.openxmlformats.org/officeDocument/2006/relationships/hyperlink" Target="https://marketing.lumbre.lat/object/emp-mkt-c69-m03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cha-02-px8236143.jpg"/>
  <Relationship Id="rId3" Type="http://schemas.openxmlformats.org/officeDocument/2006/relationships/hyperlink" Target="https://marketing.lumbre.lat/object/emp-mkt-c69-m03-oa01" TargetMode="External"/>
  <Relationship Id="rId4" Type="http://schemas.openxmlformats.org/officeDocument/2006/relationships/hyperlink" Target="https://marketing.lumbre.lat/object/emp-mkt-c69-m03-oa01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campos4.jpg"/>
  <Relationship Id="rId3" Type="http://schemas.openxmlformats.org/officeDocument/2006/relationships/hyperlink" Target="https://marketing.lumbre.lat/object/emp-mkt-c69-m03-oa01" TargetMode="External"/>
  <Relationship Id="rId4" Type="http://schemas.openxmlformats.org/officeDocument/2006/relationships/hyperlink" Target="https://marketing.lumbre.lat/object/emp-mkt-c69-m03-oa01" TargetMode="External"/>
  <Relationship Id="rId5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promesas11.jpg"/>
  <Relationship Id="rId3" Type="http://schemas.openxmlformats.org/officeDocument/2006/relationships/hyperlink" Target="https://marketing.lumbre.lat/object/emp-mkt-c69-m03-oa01" TargetMode="External"/>
  <Relationship Id="rId4" Type="http://schemas.openxmlformats.org/officeDocument/2006/relationships/hyperlink" Target="https://marketing.lumbre.lat/object/emp-mkt-c69-m03-oa01" TargetMode="External"/>
  <Relationship Id="rId5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hyperlink" Target="https://marketing.lumbre.lat/object/emp-mkt-c69-m03-oa01" TargetMode="External"/>
  <Relationship Id="rId4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GpH-1Lyz5l813.jpg"/>
  <Relationship Id="rId3" Type="http://schemas.openxmlformats.org/officeDocument/2006/relationships/hyperlink" Target="https://marketing.lumbre.lat/object/emp-mkt-c69-m03-oa01" TargetMode="External"/>
  <Relationship Id="rId4" Type="http://schemas.openxmlformats.org/officeDocument/2006/relationships/hyperlink" Target="https://www.youtube.com/watch?v=GpH-1Lyz5l8" TargetMode="External"/>
  <Relationship Id="rId5" Type="http://schemas.openxmlformats.org/officeDocument/2006/relationships/hyperlink" Target="https://www.youtube.com/watch?v=GpH-1Lyz5l8" TargetMode="External"/>
  <Relationship Id="rId6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to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ribut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nti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una ficha de producto completa, verificable y sin promesas que la empresa no pueda cumplir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69-m03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una ficha de producto completa, verificable y sin promesas que la empresa no pueda cumpli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del bálsamo de 60 g promete «rinde todo el mes» y muestra un frasco sin escala: el cliente devuelve, reclama y lo cuenta. Este OA construye la ficha campo por campo —título buscable, atributos medibles, fotos con escala, precio con anclaje honesto y letra chica— con una plantilla de una página: fila del bálsamo llena, fila del alumno vacía, y el costo de las devoluciones del caso: 4% en marketplaces contra 1% en directo. Caso ficticio; cifras en pes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icha de producto · título buscable · atributos medibles · fotos con escala · precio sin mentir · devoluciones · letra chic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]]></a:t>
            </a:r>
          </a:p>
        </p:txBody>
      </p:sp>
      <p:pic>
        <p:nvPicPr>
          <p:cNvPr id="3" name="" descr="Vela artesanal encendida sobre superficie de madera, luz cálida">
            <a:hlinkClick r:id="rId3" tooltip="Vela artesanal encendida sobre superficie de madera, luz cálid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867025" y="1257300"/>
            <a:ext cx="340042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oto de alandsmann en Pixabay (licencia de contenido libre): candlelight, candle, flame, fire, decoration, atmosphere, mood, warm, wood, brown. https://pixabay.com/photos/candlelight-candle-flame-fire-8785366/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69-m03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 Oaxaca, S.A. de C.V. es una empresa ficticia: velas, bálsamos y jabones artesanales hechos en un taller de San Bartolo Coyotepec, Oaxaca, por 14 personas. En octubre vendió $340,000 en 1,040 pedidos repartidos en cuatro canales: 410 por Mercado Libre, 220 por Amazon, 150 en su tienda web y 260 por WhatsApp e Instagram.\n\nLa queja que abrió este OA llegó con una devolución de Mercado Lib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escribió: «pedí un frasco grande y me llegó uno chico; decía que rendía el mes entero y no rindió». El frasco siempre fue de 60 g: la ficha no lo decía con números, y la frase «rinde el mes entero» la escribió Kevin sin preguntarle a nadie del taller.\n\nUna ficha incompleta no es un problema de diseño: es un problema de márgen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so supone devoluciones del 4% de la venta en marketplaces y del 1% en la venta directa: cada punto de devolución que le bajes a la ficha es dinero que se queda en el tall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ficha es una promesa por escri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ampo —título, atributos, fotos, precio, letra chica— es una promesa que la empresa va a tener que sostener el día de la reclamación. La diferencia entre redacción y mentira no es el estilo: es la evidencia.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publica ningún campo que no puedas probar con un dato del taller, una medición o un documento propi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donde el dato todavía no existe —la duración de quemado real de tu lote, tu plazo de entrega—, el campo queda vacío hasta medirlo: la ficha se completa, no se ador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tr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tar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d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m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Báls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abo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esanal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ías?\n\n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ib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c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m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asar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qu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c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m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me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er»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vers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i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e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oto no decora: declara. Un frasco sin referencia al lado se ve del tamaño que el cliente quiera imaginar, y esa imaginación es la que llega a la devolu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09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reglas baratas: una toma con escala (una regla, una moneda, la mano), una toma del producto tal como se envía —con su tapa, su etiqueta, su caja— y una toma de contexto de uso sin montajes que agreguen lo que el pedido no trae.\n\nCuida el color: los filtros que oscurecen la cera o los encuadres que agrandan el frasc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brican la próxima reclamació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una regla de seguridad que no se negocia: en las fotos del taller nunca salen caras de empleados ni clientes, direcciones, ni capturas de conversacion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]]></a:t>
            </a:r>
          </a:p>
        </p:txBody>
      </p:sp>
      <p:pic>
        <p:nvPicPr>
          <p:cNvPr id="3" name="" descr="Frasco de vidrio con contenido dorado, cuchara de madera y la tapa al lado sobre superficie clara">
            <a:hlinkClick r:id="rId3" tooltip="Frasco de vidrio con contenido dorado, cuchara de madera y la tapa al lado sobre superficie clar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38375" y="1257300"/>
            <a:ext cx="4667250" cy="3124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69-m03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Pie de imag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 de fancycrave1 en Pixabay (licencia de contenido libre): honey, jar, honey dipper, honey wand, honey spoon, container, glass jar, glass container, sweet, tasty, food, delicious, healthy, natural, organic, nutrition, honey, honey, honey, honey, honey. https://pixabay.com/photos/honey-jar-honey-dipper-honey-wand-823614/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VP del bálsamo es $320 y su costo de producción, $96: un tercio del precio. Ese margen es la ficha lo protege o lo destruye. El anclaje —el «antes» que hace ver barato el «ahora»— solo es honesto si ese precio se cobró de verdad y se puede mostrar en un ticke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ntes $500» en un producto que nunca se vendió a $500 no es marketing: es una mentira con formato de oferta, y el día que el cliente la descubre, tu «precio especial» de octubre contamina tu precio de todo el año.\n\nLos anclajes que sí funcionan en el caso: el 3-pack a $840 con el descuento por pieza a la vista, el precio de la unidad suelta como referencia del combo, o una promoción con fecha real que la empresa puede sostene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nada de cuentas regresivas falsas ni «últimas 3 piezas» cuando el inventario vive en cuatro plataformas sin sincronizar: esa historia es el módulo 6 del curs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]]></a:t>
            </a:r>
          </a:p>
        </p:txBody>
      </p:sp>
      <p:pic>
        <p:nvPicPr>
          <p:cNvPr id="3" name="" descr="Diagrama de flujo de seis cajas: título, atributos, fotos, precio, letra chica y filtro final">
            <a:hlinkClick r:id="rId3" tooltip="Diagrama de flujo de seis cajas: título, atributos, fotos, precio, letra chica y filtro final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43175" y="1257300"/>
            <a:ext cx="4057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s cinco campos de una ficha completa y el filtro final antes de publicar. Caso ficticio Bálsamo Oaxaca; elaboración prop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69-m03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illa de ficha de producto: la columna del bálsamo usa datos del taller ficticio del caso; la duración de quemado se declara como medición propia, no como promesa universal. La última columna es tuya: cópiala y llénala esta sema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628900"/>
                <a:gridCol w="2095500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ila llena: bálsamo 60 g (dato del taller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NO puede decir ese 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producto (llénala hoy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· Títu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Bálsamo de cera de abeja 60 g en frasco de vidrio · elaboración artesanal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perlativos que nadie busca ni se pueden probar: «el mejor», «número un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—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9085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628900"/>
                <a:gridCol w="2095500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ila llena: bálsamo 60 g (dato del taller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NO puede decir ese 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producto (llénala hoy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22955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 · Atributos medi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enido neto 60 g pesado al envasar; cera de abeja; medidas del frasco con tapa; duración de quemado: medición propia de lote, con método anotado en la fi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Rinde todo el mes», efectos de salud, duraciones que nadie midi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—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628900"/>
                <a:gridCol w="2095500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ila llena: bálsamo 60 g (dato del taller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NO puede decir ese 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producto (llénala hoy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 · Fo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ma con regla al lado, frasco con tapa y etiqueta visibles, contexto de uso, foto del 3-pack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tos de otro producto, filtros que cambian el color, encuadres que agrand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—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2405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628900"/>
                <a:gridCol w="2095500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ila llena: bálsamo 60 g (dato del taller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NO puede decir ese 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producto (llénala hoy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 · Precio y anclaj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VP $320; 3-pack $840 con el ahorro por pieza visible en la misma fi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Antes $500» que nunca se cobró; cuentas regresivas fals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—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2415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628900"/>
                <a:gridCol w="2095500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ila llena: bálsamo 60 g (dato del taller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NO puede decir ese 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producto (llénala hoy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20288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 · Letra ch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vío gratis arriba de $500 (supuesto del caso); ventana de devolución, medio para iniciarla y quién paga el regreso, escritos antes del pa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lega mañana» sin ruta verificada; «satisfacción garantizada» sin defin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—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628900"/>
                <a:gridCol w="2095500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ila llena: bálsamo 60 g (dato del taller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NO puede decir ese 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u producto (llénala hoy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 · Filtro de sal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regunta de Alma antes de publicar: ¿con qué dato defiendo esta frase el día del reclam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blicar «por si acaso»: la frase que no se defiende, se mide o se bor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—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Ejemplo resuelto: pasar el bálsamo de la hoja de Kevin a una ficha completa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Título buscab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parte de lo que el cliente escribe, no de lo que la dueña siente: producto, material, contenido neto, formato. «Bálsamo de cera de abeja 60 g en frasco de vidrio · elaboración artesanal». Cero superlativos: no caben en una búsqueda y no se pueden prob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Ejemplo resuelto: pasar el bálsamo de la hoja de Kevin a una ficha completa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Atributos con orige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atributo nace de una medición del taller: 60 g en báscula al envasar, medidas del frasco con tapa, tipo de cera del proveedor. La duración de quemado se anota como dato del lote medido, con el método escrito; si el lote no se midió, el campo queda vacío y la medición se le pide a Socorro, que es quien produ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Ejemplo resuelto: pasar el bálsamo de la hoja de Kevin a una ficha completa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Fotos que cierran la puerta a la devolu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al lado del frasco, mano sosteniéndolo, tapa y etiqueta visibles, foto de lo que llega en la caja. La foto debe responder «qué tan grande es» y «qué trae»: justo las dos quejas que llegaron en el cas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Ejemplo resuelto: pasar el bálsamo de la hoja de Kevin a una ficha completa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recio con anclaje que existió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20 de PVP contra $96 de costo. El descuento que se anuncie tiene que poder mostrarse en un ticket real: el 3-pack a $840 funciona porque el ahorro por pieza es visible y verificable en la misma fich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Ejemplo resuelto: pasar el bálsamo de la hoja de Kevin a una ficha completa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etra chica sin huec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 de salida del taller, qué incluye el envío gratis arriba de $500 (supuesto del caso), ventana de devolución y cómo se inicia. Lo que la empresa no controla —un retraso del courier, una fecha de temporada— se anuncia como riesgo, no como promes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Ejemplo resuelto: pasar el bálsamo de la hoja de Kevin a una ficha completa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Prueba de la reclam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ublicar, Kevin lee la ficha en voz alta buscándole defectos: «¿qué frase usaría un cliente para reclamarme?». Cada frase sin respuesta se mide, se reescribe o se borra. Y la ficha se guarda versionada: lo que prometías en enero no puede confundirse con lo que prometes en octub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m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bal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ió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vers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qu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és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mp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ur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o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et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ten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cidad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og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r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]]></a:t>
            </a:r>
          </a:p>
        </p:txBody>
      </p:sp>
      <p:pic>
        <p:nvPicPr>
          <p:cNvPr id="3" name="" descr="Matriz de dos por dos que cruza lo que la ficha promete u omite con lo que el taller puede probar">
            <a:hlinkClick r:id="rId3" tooltip="Matriz de dos por dos que cruza lo que la ficha promete u omite con lo que el taller puede probar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752725" y="1257300"/>
            <a:ext cx="362902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os ejes: lo que la ficha dice u omite, cruzado con lo que el taller puede probar. Arriba a la izquierda está la zona vendible; abajo a la izquierda, la fábrica de devoluciones. Caso ficticio Bálsamo Oaxaca; elaboración prop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69-m03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liente no puede oler la panta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evin publicó esta ficha en un marketplace. Marca las líneas que la empresa NO puede defender ante un reclamo: son t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Bálsamo de cera de abeja en frasco de vidrio · 60 g netos · elaboración artesan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mejor bálsamo de México: duración garantizada de todo un m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so neto verificado en báscula del taller al momento de envasar cada lote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otos del producto real con una regla al lado y el frasco en la ma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Precio especial de temporada: antes $500, ahora $3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Frasco de 60 g; medidas y peso del empaque anotados en la letra ch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33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) Rinde más que cualquier otra marca del merca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2956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) Devoluciones: la ficha anota la ventana y el medio de contacto que la empresa sí puede cumplir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liente no puede oler la panta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frase según si puede vivir en la ficha del bálsam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tributo verificabl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mesa que la empresa puede cumplir si la escribe comple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 se public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ontenido neto: 60 g medidos en báscula al envasa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uración de quemado: medición propia del lote, con método anotado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edidas del frasco con la tapa 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nvío gratis en pedidos arriba de $50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volución en 30 días, con el medio para iniciarla escri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3-pack a $840: el ahorro por pieza está a la vis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«Rinde todo el mes en cualquier casa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«Alivia el estrés y el dolor de cabeza»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. «Antes $500» (nunca se cobró $500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7528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Ejemplo resuelto: la devolución que la ficha se buscó sola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ve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en Monterrey ve la ficha original: la foto sin escala le hace creer que el frasco es más grande, y el título promete «máxima duración». Compra en Mercado Libre a $320, con envío incluido de la plataforma (supuesto del caso: $78 dentro del costo por bálsamo)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Ejemplo resuelto: la devolución que la ficha se buscó sola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entreg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 el frasco real: 60 g, más chico de lo imaginado, con una duración que nadie había medido. La ficha no mintió con datos falsos: omitió los verdaderos, que es la otra manera de menti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Ejemplo resuelto: la devolución que la ficha se buscó sola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a devolu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devuelve. El caso supone una tasa de devolución del 4% en marketplaces contra 1% en la venta directa: en octubre, sobre los $118,000 vendidos en Mercado Libre, eso son $4,720 de venta que regresa; en el canal directo, sobre $92,040, unos $920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Ejemplo resuelto: la devolución que la ficha se buscó sola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cuenta comple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la venta que se revierte se suma lo que la ficha no puede prometer pero contamina: la reseña pública que repite la queja, la tarde de Kevin atendiendo el reclamo, y el margen del pedido —$79 por bálsamo en Mercado Libre, supuesto del caso— que ya no financia nad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Ejemplo resuelto: la devolución que la ficha se buscó sola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a repar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se reescribe con la plantilla: gramaje en el título, foto con regla, duración como medición de lote, ventana de devolución escrita. Los campos no cambian el producto: cambian quién compra, que es lo que cambia las devolucione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liente no puede oler la panta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«competir» con un vendedor más barato, Kevin propone agregar a la ficha: «duración garantizada de 30 días» y un «antes $500» que nadie cobró. El PVP real es $320 y el costo de producción, $96. ¿Qué hace Alm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cepta: si nadie lo nota, la conversión sube y las devoluciones se aguanta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chaza las dos frases y compite con lo verificable: gramaje y material en el título, foto con escala, 3-pack con ahorro real y la duración que su lote midió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cepta la garantía de duración y quita el «antes $500», que es lo que más se no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ne las dos frases en letra chica, para que no cuenten como promesa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liente no puede oler la panta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s del caso: en octubre Bálsamo Oaxaca vendió $118,000 en Mercado Libre con una tasa de devolución del 4%, y $92,040 directos por WhatsApp e Instagram con tasa del 1%. ¿Cuántos pesos MÁS de venta regresa como devolución el canal marketplace que el canal directo? Captura el número ent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MXN): ________________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liente no puede oler la panta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nclaje de precio es honesto cuando el precio «anterior» se cobró de verdad y se puede mostrar en un ticket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liente no puede oler la panta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campo de la ficha con la queja de devolución que evi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Título con contenido neto (60 g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Foto con regla o la mano al l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uración declarada como medición de lo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etra chica de entreg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Ventana y medio de devolución escritos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Anclaje de precio con ticket re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En la foto se veía mucho más grande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Decía que rendía el mes entero y no rindió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Prometían que llegaba mañana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05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Quise devolver y nadie me hizo caso»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2575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El descuento era mentira»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99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«Pedí un frasco grande y me llegó uno chico»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Juego de memoria: campo contra prueb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76600"/>
        </p:xfrm>
        <a:graphic>
          <a:graphicData uri="http://schemas.openxmlformats.org/drawingml/2006/table">
            <a:tbl>
              <a:tblPr firstRow="1" bandRow="1"/>
              <a:tblGrid>
                <a:gridCol w="2924175"/>
                <a:gridCol w="51911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ítu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amaje y material que la báscula y la receta prueb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tribu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ción de lote con método ano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la, mano y producto tal como se env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cket real del «antes», si exi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tra ch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zo, ventana de devolución y medio de conta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ltro fi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medición no se publ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 · Juego de memoria: campo contra prueba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69-m03-oa01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no es un anuncio: es la promesa que vas a tener que defender el día de la reclamación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 · caso ficticio Bálsamo Oaxaca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6067425"/>
          <a:chOff x="514350" y="247650"/>
          <a:chExt cx="8629650" cy="606742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liente no puede oler la panta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w to take product photos with an iPhone? Mobile product photograph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2886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n YouTube del canal Stancy Nova Photography sobre fotografía de producto con celular: luz, escala y contexto, las tres cosas que la ficha del bálsamo necesita para no mentir. El identificador salió de la búsqueda verificada de la campaña; confirma vigencia y canal antes de public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57721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liente no puede oler la panta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 del cartón y prueba el método: una marca de sandalias de cuero en León vende en Amazon y no tiene ficha: el «antes» es inventado, las fotos son renders y nadie anotó el peso del p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 su ficha con la plantilla de seis campos: título buscable, atributos medibles (tipo de cuero, tallaje en centímetros medidos, peso), foto con escala, precio con anclaje que exista y letra chica de entrega y devolución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ampo te cuesta más llenar con un dato real y qué medición necesitas pedir esta semana? La tabla de seis campos es tu plantilla: cópiala y llénala con tus números, no con los del cas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7146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 campo no lo puedes llenar hoy con una medición o un documento propio, ese hueco es tu hallazgo: mándalo a medir, no lo ador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es una promesa por escrito: cada campo se defiende con un dato, una medición o un docum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ítulo se arma con lo que el cliente busca y la empresa prueba: producto, material, contenido neto, forma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uración de quemado y cada atributo son datos del taller medidos por lote, con el método anotado; lo no medido no se declar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oto declara: con escala, tal como se envía y sin filtros que agreguen lo que el pedido no trae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nclaje de precio solo es honesto si el «antes» se cobró de verdad y se puede mostr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incompleta igual a devolución: el caso la paga al 4% de la venta en marketplaces contra 1% en directo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frase de tu ficha actual no podrías defender el día de un reclam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atributos de tu producto salen de una medición y cuáles de la costumbre de escribirlos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u foto principal permite calcular el tamaño real del product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«antes» de tu precio se cobró alguna vez y hay ticket que lo muestre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ce tu letra chica sobre entrega y devolución, y quién la financia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la ficha completa de un producto con la plantilla de seis campos y sus datos verificab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y retirar de una ficha existente toda promesa sin evidencia: superlativos, anclajes falsos, garantías no medid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r el costo de las devoluciones de tu canal con tu tasa y tu venta del mes, y decidir qué campos de la ficha arreglar primero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ficha que vende sin menti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separar lo que la báscula prueba de lo que la pluma inventa. Siguiente: el dinero de esas ventas completas tiene que llegar al banco y cuadrar; ahí entra la conciliación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ficha que vende sin menti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odavía te tienta el «antes $500» o la garantía sin medición, repasa la matriz de promesas y la devolución del caso: la ficha incompleta se paga en devoluciones al 4% en marketplace contra 1% en directo. La regla: sin medición, no se publica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3-oa01"/>
              </a:rPr>
              <a:t><![CDATA[La ficha que vende: título, fotos, atributos y precio sin men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 y conciliar: el dinero que se pierde entre la venta y el depó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a ficha completa cierra la venta; el módulo 4 persigue el dinero entre esa venta y el depósito real, donde al caso se le fueron $3,850 sin que nadie supiera por qué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2026-10-24T23:28:00Z</dcterms:created>
  <dcterms:modified xsi:type="dcterms:W3CDTF">2026-10-24T23:28:00Z</dcterms:modified>
  <dc:title>La ficha que vende: título, fotos, atributos y precio sin mentir</dc:title>
  <dc:description>Presentación editable del OA «La ficha que vende: título, fotos, atributos y precio sin mentir». Enlace: https://marketing.lumbre.lat/object/emp-mkt-c69-m03-oa01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