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nos contando billetes junto a una calculadora y boletos sobre el mostr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oto de jarmoluk en Pixabay (licencia de contenido libre): money, bills, calculator, to save, savings, taxes, business, calculator, taxes, taxes, taxes, taxes, taxes. https://pixabay.com/photos/money-bills-calculator-to-save-256290/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anota en segundos; el dinero tarda semanas y nadie lo persigue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anota en segundos; el dinero tarda semanas y nadie lo persigue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anota en segundos; el dinero tarda semanas y nadie lo persigue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anota en segundos; el dinero tarda semanas y nadie lo persigue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paso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iagrama de flujo de seis cajas: estado de cuenta, venta registrada, ajustes, depósito, contabilidad y dif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ruta del dinero y los seis movimientos de la conciliación mensual. Caso ficticio Bálsamo Oaxaca; elaboración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anota en segundos; el dinero tarda semanas y nadie lo persigu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ncilia-03-px941246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Billetes sobre una superficie, foco en el efectivo con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oto de TBIT en Pixabay (licencia de contenido libre): bank notes, dollar, us dollars, usd, money, funds, bills, paper money, finance, currency, money, money, money, money, money. https://pixabay.com/photos/bank-notes-dollar-us-dollars-usd-941246/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 1 de la tabla, convertida en ficha para que el texto no se recort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abla · Ficha 1 de 6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 2 de la tabla, convertida en ficha para que el texto no se recort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abla · Ficha 2 de 6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 3 de la tabla, convertida en ficha para que el texto no se recort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abla · Ficha 3 de 6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 4 de la tabla, convertida en ficha para que el texto no se recort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abla · Ficha 4 de 6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 5 de la tabla, convertida en ficha para que el texto no se recort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abla · Ficha 5 de 6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 6 de la tabla, convertida en ficha para que el texto no se recort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abla · Ficha 6 de 6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onciliar Mercado Libre de octubre, columna por colum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1 · Descarga el estado de cuenta antes de que desaparez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entra al panel del vendedor y se baja el estado de cuenta del mes en PDF o CSV, con sus renglones de ajuste. Los correos de la plataforma se borran, las capturas de pantalla se pierden: el estado de cuenta se archiva en la carpeta del mes, junto a la hoja. En el caso, este paso nunca se dio: por eso $3,850 se quedaron sin no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onciliar Mercado Libre de octubre, columna por colum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2 · Suma la venta registrada por línea de pe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con ticket promedio: 410 × $288 da $118,080 y la hoja dice $118,000. La columna 1 se arma sumando los importes reales de cada pedido, con su folio. Si tu hoja solo tiene el total, ya tienes tu primer hallaz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onciliar Mercado Libre de octubre, columna por colum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3 · Resta lo que el canal declara, renglón por rengl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isión por venta, envío, publicidad interna, devoluciones: cada concepto del estado de cuenta se identifica con un renglón propio. Para el ejercicio, el caso usa 16.5% sobre $118,000 = $19,470; tu número real es el que aparece en tu estado de cuenta, no el de este cur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onciliar Mercado Libre de octubre, columna por colum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4 · Anota el depósito real, no el espe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onto, fecha y referencia de cada transferencia al banco, leídos del estado de cuenta bancario. Aquí no se proyecta ni se «ajusta para que cuadre»: se transcribe lo que cay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onciliar Mercado Libre de octubre, columna por colum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5 · Cuadra la columna 4 con conta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Iván registra la venta y el por cobrar; su número debe casar con el banco más la comisión, no con la esperanza. Si Iván nunca vio los estados de cuenta —como en el caso—, la columna 4 es un ado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onciliar Mercado Libre de octubre, columna por colum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6 · Nombra la diferencia o levanta el fol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resta final: cero, perfecto, se firma y se archiva. Diferencia con concepto identificado (una devolución, un ajuste), se anota con su renglón del estado de cuenta. Diferencia sin identificar: se escala por escrito al canal con el estado de cuenta adjunto, se guarda el folio del reclamo y se lleva a Iván. El mes no se cierra con la diferencia «maquillad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anota en segundos; el dinero tarda semanas y nadie lo persigue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diferenci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Gráfica de barras: los 3,850 pesos equivalen a 12 bálsamos de venta, 22 pedidos al margen directo o 49 al margen de Mercado Li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s $3,850 sin nombre, traducidos a bálsamos con las cifras de la biblia del caso: 12 unidades a PVP de $320, 22 pedidos al margen directo de $172, 49 pedidos al margen de Mercado Libre de $79. Caso ficticio Bálsamo Oaxaca; elaboración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día que aparecen los $3,850 sin no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1 · Nadie toca la ho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imer instinto: «ajusto el registro y cierro el mes». Prohibido. La hoja de Kevin es ahora evidencia: se congela como está, con sus totales y sus fechas. Ajustar antes de investigar borra la única huella que que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día que aparecen los $3,850 sin no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2 · Bajar los cuatro estados de cuenta, aunque estén vie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ercado Libre, Amazon, tienda propia (pasarela) y el detalle de transferencias del banco para el directo. Los paneles de vendedor conservan el historial de movimientos: lo que no se guardó en su momento suele poder volver a descargarse. Lo que ya no se puede descargar pasa a la lista de evidencia perdida, y eso también se ano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día que aparecen los $3,850 sin no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3 · Cazador de rengl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diferencia se persigue contra los ajustes: devoluciones reembolsadas, publicidad interna cargada a la cuenta, envíos cobrados de más, la comisión de contracargo de los dos rechazos por $1,900. Cada renglón identificado le baja puntos a la incógnita: una parte de los $3,850 casi siempre era 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día que aparecen los $3,850 sin no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4 · Lo que queda, a reclamo por escr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porción sin renglón se escala al canal por su medio de contacto formal: mes, folios de pedido sospechosos, estados de cuenta adjuntos y la diferencia exacta. Se guarda el folio del reclamo en la hoja de conciliación. Sin folio, el reclamo no exist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día que aparecen los $3,850 sin no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5 · Iván recibe la hoja, no la esperan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contador recibe el formato de una página con tres tipos de líneas: cuadradas, explicadas con renglón y abiertas con folio. Lo fiscal de esos movimientos —cómo se registran y declaran los ingresos y comisiones por canal— se define con él: este OA enseña a preguntar, no a resolver impues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día que aparecen los $3,850 sin no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6 · El mes siguiente ya no se le escapa a nadi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causa raíz del caso no fue el dinero: fue que el estado de cuenta no se descargaba nunca. Se instala la captura semanal de cinco minutos por canal y la firma mensual. Y una honestidad obligada: el resultado final del reclamo lo decide el canal, no este curso; lo que la empresa sí controla es llegar con la evidencia completa y con fol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scargar y archivar el estado de cuenta de cada canal → Sumar la venta registrada por línea de pedido, no por ticket promedio → Restar comisiones y ajustes que el estado de cuenta declara, renglón por renglón → Anotar monto, fecha y referencia de cada depósito real recibido en el banco → Cuadrar contra el registro contable de Iván → Protocolizar la diferencia: nombre con renglón o reclamo por escrito con folio, y fir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concilias antes de descargar el estado de cuenta, concilias contra tu memoria: justo el error que dejó los $3,850 sin nombre. Si cierras el mes antes de protocolizar la diferencia, la diferencia se normaliza: al mes siguiente nadie recordará de qué canal ven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stado de cuenta se captura primero porque todo lo demás se compara contra él, y la diferencia se protocoliza al final, cuando ya se sabe qué faltaba por expl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4-oa01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rdenar la secuencia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comisión por venta que aparece renglón por renglón en el estado de cuenta → Ajuste declarado por el c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publicidad interna que el canal cargó a la cuenta → Ajuste declarado por el c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devolución que el canal reembolsó al cliente → Ajuste declarado por el c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mar la venta con el ticket promedio en lugar de por línea → Error de registro inte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pedido anotado dos veces en la hoja de Kevin → Error de registro inte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parte de $3,850 que no corresponde a ningún renglón del estado de cuenta → Diferencia sin identificar: a recla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El depósito que llega por ventas de la última semana del mes → Puro timing: aún no depos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 comisión de contracargo de los dos rechazos de tarjeta → Ajuste declarado por el c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diferencia nace de una columna distinta: lo que el canal declara no es pérdida, lo que tú registras mal no es culpa del canal, y lo que no tiene renglón se reclama con fol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4-oa01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3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3 de 3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nota la diferencia sin identificar, levanta el reclamo por escrito al canal con el estado de cuenta adjunto, guarda el folio y escala el caso a Iván con la hoja firm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hoja «cuadrada» es peor que la pérdida: $600 maquillados hoy enseñan a la hoja a mentir el resto del año, y mañana ya nadie distingue una fuga de un error de dedo. Esperar «a que se compense» es regalar evidencia: cada semana que pasa enfría el reclamo. Y registrarlo como gasto sin más es pagar dos veces: la diferencia y el impuesto de haberla inventado. El costo de la opción correcta es un correo con adjunto; el de ignorarla, en el caso, sumó $3,85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gla del caso: toda diferencia sin nombre se escala por escrito con folio y se lleva al contador; el estado de cuenta es el único testigo, y en Bálsamo Oaxaca nadie lo había guard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4-oa01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pción múltiple» (2 de 2)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1 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3,850 / 340,000 = 0.0113, es decir 1.1% (1.13% exacto): $1.13 de cada $100 vendidos se quedaron sin nombre. Para dimensionarlo con el producto ancla: son 12 bálsamos de $320 salidos del taller sin cobrar, o 49 pedidos de Mercado Libre completos de margen ($79 por bálsamo, supuesto del caso). Y si la fuga se normaliza, un punto porcentual al mes son $3,400: cerca de $41,000 al año mientras la venta se manten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orcentaje = diferencia entre venta del mes: 3,850 entre 340,000, cifras de la biblia del c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4-oa01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scargué el estado de cuenta del canal y lo archivé en la carpeta del m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0 es la trampa del promedio: 410 × 288 da $118,080 y la hoja dice $118,000 — el error de registro se disfraza de diferencia con el canal. La 2 es el pecado capital: cuadrar la hoja para que cierre destruye el único propósito de conciliar. La 5 deja tres canales sin testigo: el caso perdió $3,850 justo porque nadie miraba los estados de cuenta. Las líneas 1, 3 y 4 sí son el mét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enta registrada se suma por línea de pedido; el depósito real se transcribe, no se ajusta; y se concilia cada canal, cada mes, sin excep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4-oa01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conciliar contra la venta esperada solo confirma tus propios supuestos. En el caso, los dos rechazos de tarjeta por $1,900 se convirtieron en una comisión de contracargo que jamás estuvo en la hoja de Kevin: el número coincidió «por suerte» justo hasta el mes en que no. Y la coincidencia no es evidencia: el día de la diferencia real, tu único testigo es el renglón del estado de cu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stado de cuenta existe para revelar los ajustes que tú no previste: devoluciones, publicidad, contracargos, retiros de la platafor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4-oa01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nta registrada por línea → Lo que la empresa prometió facturar, pedido por pe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es del estado de cuenta → Lo que el canal dice que retuvo, con renglón y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 recibido → Lo que de verdad cayó al banco, con ref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 contable → Lo que los libros de Iván dicen del m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 del reclamo → Que la diferencia sin nombre se escaló por escr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 de cierre → Que alguien respondió por el cuadrado del m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columna prueba una cosa distinta: la fuga vive justo donde dos columnas no se miran entre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4-oa01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lacionar» (2 de 2)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 venta se anota en segundos; el dinero tarda semanas y nadie lo persigue · Juego de memoria: la fuga contra su antído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La venta se anota en segundos; el dinero tarda semanas y nadie lo persigue · Juego de memoria: la fuga contra su antído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Zq4z-rvXfY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4-oa01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ueba el método fuera del cartón: una marca ficticia de salsas artesanales en Puebla vende por tres vías —un marketplace que deposita cada semana, su WhatsApp con transferencias y un puesto en el mercado con caja física— y nadie ha bajado un estado de cuenta del marketplace en seis meses. Diseña su formato de conciliación de una página con las cuatro columnas y tres filas de canal: decide qué se captura cada semana, quién concilia (que no sea quien cobra) y quién firma. ¿Qué columna te da más miedo llenar y qué documento necesitas conseguir esta semana? La tabla de este OA es tu plantilla: cópiala, llénala con tus números y ponle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3)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3 de 3)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conciliación mensual de cob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4-oa01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conciliación mensual de cobros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0082" r:id="rId1"/>
    <p:sldLayoutId id="2481900083" r:id="rId2"/>
    <p:sldLayoutId id="2481900084" r:id="rId3"/>
    <p:sldLayoutId id="248190008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a5fb33a4e4e50682a938b8bea4686b6e0f99334a287c7511.jpg"/>
  <Relationship Id="rId3" Type="http://schemas.openxmlformats.org/officeDocument/2006/relationships/hyperlink" Target="https://marketing.lumbre.lat/object/emp-mkt-c69-m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jpg"/>
  <Relationship Id="rId3" Type="http://schemas.openxmlformats.org/officeDocument/2006/relationships/hyperlink" Target="https://marketing.lumbre.lat/object/emp-mkt-c69-m04-oa01" TargetMode="External"/>
  <Relationship Id="rId4" Type="http://schemas.openxmlformats.org/officeDocument/2006/relationships/hyperlink" Target="https://marketing.lumbre.lat/object/emp-mkt-c69-m04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pasos3.jpg"/>
  <Relationship Id="rId3" Type="http://schemas.openxmlformats.org/officeDocument/2006/relationships/hyperlink" Target="https://marketing.lumbre.lat/object/emp-mkt-c69-m04-oa01" TargetMode="External"/>
  <Relationship Id="rId4" Type="http://schemas.openxmlformats.org/officeDocument/2006/relationships/hyperlink" Target="https://marketing.lumbre.lat/object/emp-mkt-c69-m04-oa01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ncilia-03-px9412464.jpg"/>
  <Relationship Id="rId3" Type="http://schemas.openxmlformats.org/officeDocument/2006/relationships/hyperlink" Target="https://marketing.lumbre.lat/object/emp-mkt-c69-m04-oa01" TargetMode="External"/>
  <Relationship Id="rId4" Type="http://schemas.openxmlformats.org/officeDocument/2006/relationships/hyperlink" Target="https://marketing.lumbre.lat/object/emp-mkt-c69-m04-oa01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diferencia5.jpg"/>
  <Relationship Id="rId3" Type="http://schemas.openxmlformats.org/officeDocument/2006/relationships/hyperlink" Target="https://marketing.lumbre.lat/object/emp-mkt-c69-m04-oa01" TargetMode="External"/>
  <Relationship Id="rId4" Type="http://schemas.openxmlformats.org/officeDocument/2006/relationships/hyperlink" Target="https://marketing.lumbre.lat/object/emp-mkt-c69-m04-oa01" TargetMode="External"/>
  <Relationship Id="rId5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hyperlink" Target="https://marketing.lumbre.lat/object/emp-mkt-c69-m04-oa01" TargetMode="External"/>
  <Relationship Id="rId4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Zq4z-rvXfYw7.jpg"/>
  <Relationship Id="rId3" Type="http://schemas.openxmlformats.org/officeDocument/2006/relationships/hyperlink" Target="https://marketing.lumbre.lat/object/emp-mkt-c69-m04-oa01" TargetMode="External"/>
  <Relationship Id="rId4" Type="http://schemas.openxmlformats.org/officeDocument/2006/relationships/hyperlink" Target="https://www.youtube.com/watch?v=Zq4z-rvXfYw" TargetMode="External"/>
  <Relationship Id="rId5" Type="http://schemas.openxmlformats.org/officeDocument/2006/relationships/hyperlink" Target="https://www.youtube.com/watch?v=Zq4z-rvXfYw" TargetMode="External"/>
  <Relationship Id="rId6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4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ilia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r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ósi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r venta registrada, comisión, depósito y contabilidad, y protocolizar la diferenci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69-m04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r venta registrada, comisión, depósito y contabilidad, y protocolizar la diferenci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Bálsamo Oaxaca (ficticio) la hoja de Kevin dice que en octubre se vendieron $340,000; el banco responde en pedazos, con comisiones y ajustes que nadie guardó: $3,850 de diferencia sin nombre y dos rechazos de tarjeta por $1,900 cobrados como contracargo. Este OA instala la conciliación mensual en cuatro columnas —venta registrada, ajustes declarados, depósito recibido, registro contable— con formato de una página, firma y protocolo de reclamo. Caso ficticio; cifras en pes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ciliación de cobros · estado de cuenta · depósitos de plataformas · contracargos · diferencia sin identificar · flujo de caj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]]></a:t>
            </a:r>
          </a:p>
        </p:txBody>
      </p:sp>
      <p:pic>
        <p:nvPicPr>
          <p:cNvPr id="3" name="" descr="Manos contando billetes junto a una calculadora y boletos sobre el mostrador">
            <a:hlinkClick r:id="rId3" tooltip="Manos contando billetes junto a una calculadora y boletos sobre el mostrador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67025" y="1257300"/>
            <a:ext cx="340042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oto de jarmoluk en Pixabay (licencia de contenido libre): money, bills, calculator, to save, savings, taxes, business, calculator, taxes, taxes, taxes, taxes, taxes. https://pixabay.com/photos/money-bills-calculator-to-save-256290/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69-m04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xa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.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.V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ti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ab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t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yotepec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40,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,0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18,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76,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z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20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54,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50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92,0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gra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60).\n\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osi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ev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,85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ev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e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h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j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,9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ju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n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carg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ó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337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337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l curso: se concilia contra el estado de cuenta, no contra la venta espera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r no es «cuadrar la hoja para que salga». Es tomar el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cuenta del ca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el documento que la plataforma genera— y cruzarlo contra tu venta registrada, tu depósito bancario y tu contabilidad. Si concilias contra lo que esperas cobrar, solo confirmas tus propios errores: la diferencia real, la que nadie previó, nunca te visita. Y ojo con las fechas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 y cómo deposita tu canal es un dato que se lee de tu propio estado de cu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una leyenda que se aprende en un tutori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¡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!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evi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en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nví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cargo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o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.\n\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xa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,8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lam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ó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]]></a:t>
            </a:r>
          </a:p>
        </p:txBody>
      </p:sp>
      <p:pic>
        <p:nvPicPr>
          <p:cNvPr id="3" name="" descr="Diagrama de flujo de seis cajas: estado de cuenta, venta registrada, ajustes, depósito, contabilidad y diferencia">
            <a:hlinkClick r:id="rId3" tooltip="Diagrama de flujo de seis cajas: estado de cuenta, venta registrada, ajustes, depósito, contabilidad y diferenci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43175" y="1257300"/>
            <a:ext cx="4057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uta del dinero y los seis movimientos de la conciliación mensual. Caso ficticio Bálsamo Oaxaca; elaboración prop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69-m04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\n\n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s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28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18,080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on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18,000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rer.\n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u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cargo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6.5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zo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4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eg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.\n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.\n4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s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]]></a:t>
            </a:r>
          </a:p>
        </p:txBody>
      </p:sp>
      <p:pic>
        <p:nvPicPr>
          <p:cNvPr id="3" name="" descr="Billetes sobre una superficie, foco en el efectivo contado">
            <a:hlinkClick r:id="rId3" tooltip="Billetes sobre una superficie, foco en el efectivo contad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238500" y="1257300"/>
            <a:ext cx="2667000" cy="20002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257550"/>
            <a:ext cx="8115300" cy="11239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oto de TBIT en Pixabay (licencia de contenido libre): bank notes, dollar, us dollars, usd, money, funds, bills, paper money, finance, currency, money, money, money, money, money. https://pixabay.com/photos/bank-notes-dollar-us-dollars-usd-941246/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69-m04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 de conciliación mensual de una página: una fila por canal, cuatro columnas, diferencia con folio y firma. Las cifras visibles son supuestos del caso ficticio para enseñar el método; tus números salen de tu estado de cuent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Ficha 1 de 6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 Lib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 · Venta registrada (por líne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18,000 (410 pedidos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38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· Ajustes declarados por el estado de cuen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146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: supuesto del caso 16.5% = $19,470; más envíos, publicidad y devoluciones que declare el estado de cuen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· Depósito recibido (monto y fecha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9338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que muestre tu estado de cuenta bancari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Ficha 1 de 6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· Registro conta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Iván registró del can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iferencia: nombre o fol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resta no cierra: reclamo por escrito con foli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Ficha 2 de 6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z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 · Venta registrada (por líne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76,000 (220 pedidos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38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· Ajustes declarados por el estado de cuen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146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 declarada (el caso usa 15% para enseñar) + tarifa logística del modelo del cas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· Depósito recibido (monto y fecha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9338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Ficha 2 de 6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· Registro conta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iferencia: nombre o fol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Ficha 3 de 6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 prop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 · Venta registrada (por líne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54,000 (150 pedidos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38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· Ajustes declarados por el estado de cuen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146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ela (el caso usa 3.4%) + comisiones de contracargo de los 2 rechazos por $1,900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· Depósito recibido (monto y fecha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9338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Ficha 3 de 6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· Registro conta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iferencia: nombre o fol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Ficha 4 de 6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 direc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 · Venta registrada (por líne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92,040 (260 pedidos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38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· Ajustes declarados por el estado de cuen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14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comisión de plataforma: transferencia o cobro en person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43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· Depósito recibido (monto y fecha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Ficha 4 de 6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· Registro conta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iferencia: nombre o fol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Ficha 5 de 6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canal 1 (fila del alumno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 · Venta registrada (por líne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38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· Ajustes declarados por el estado de cuen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14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43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· Depósito recibido (monto y fecha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Ficha 5 de 6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· Registro conta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iferencia: nombre o fol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Ficha 6 de 6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canal 2 (fila del alumno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 · Venta registrada (por líne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38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· Ajustes declarados por el estado de cuen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14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43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· Depósito recibido (monto y fecha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Ficha 6 de 6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· Registro conta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iferencia: nombre o fol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Ejemplo resuelto: conciliar Mercado Libre de octubre, columna por columna · Paso 1 de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Descarga el estado de cuenta antes de que desaparez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entra al panel del vendedor y se baja el estado de cuenta del mes en PDF o CSV, con sus renglones de ajuste. Los correos de la plataforma se borran, las capturas de pantalla se pierden: el estado de cuenta se archiva en la carpeta del mes, junto a la hoja. En el caso, este paso nunca se dio: por eso $3,850 se quedaron sin nomb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Ejemplo resuelto: conciliar Mercado Libre de octubre, columna por columna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Suma la venta registrada por línea de ped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on ticket promedio: 410 × $288 da $118,080 y la hoja dice $118,000. La columna 1 se arma sumando los importes reales de cada pedido, con su folio. Si tu hoja solo tiene el total, ya tienes tu primer hallazg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Ejemplo resuelto: conciliar Mercado Libre de octubre, columna por columna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Resta lo que el canal declara, renglón por rengl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 por venta, envío, publicidad interna, devoluciones: cada concepto del estado de cuenta se identifica con un renglón propio. Para el ejercicio, el caso usa 16.5% sobre $118,000 = $19,470; tu número real es el que aparece en tu estado de cuenta, no el de este curs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Ejemplo resuelto: conciliar Mercado Libre de octubre, columna por columna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nota el depósito real, no el esper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, fecha y referencia de cada transferencia al banco, leídos del estado de cuenta bancario. Aquí no se proyecta ni se «ajusta para que cuadre»: se transcribe lo que cayó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Ejemplo resuelto: conciliar Mercado Libre de octubre, columna por columna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adra la columna 4 con contabilida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án registra la venta y el por cobrar; su número debe casar con el banco más la comisión, no con la esperanza. Si Iván nunca vio los estados de cuenta —como en el caso—, la columna 4 es un adorn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Ejemplo resuelto: conciliar Mercado Libre de octubre, columna por columna · Paso 6 de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Nombra la diferencia o levanta el fol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sta final: cero, perfecto, se firma y se archiva. Diferencia con concepto identificado (una devolución, un ajuste), se anota con su renglón del estado de cuenta. Diferencia sin identificar: se escala por escrito al canal con el estado de cuenta adjunto, se guarda el folio del reclamo y se lleva a Iván. El mes no se cierra con la diferencia «maquillada»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?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a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arl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ev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tific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ev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orden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das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ocra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t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]]></a:t>
            </a:r>
          </a:p>
        </p:txBody>
      </p:sp>
      <p:pic>
        <p:nvPicPr>
          <p:cNvPr id="3" name="" descr="Gráfica de barras: los 3,850 pesos equivalen a 12 bálsamos de venta, 22 pedidos al margen directo o 49 al margen de Mercado Libre">
            <a:hlinkClick r:id="rId3" tooltip="Gráfica de barras: los 3,850 pesos equivalen a 12 bálsamos de venta, 22 pedidos al margen directo o 49 al margen de Mercado Libr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971800" y="1257300"/>
            <a:ext cx="3200400" cy="20002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257550"/>
            <a:ext cx="8115300" cy="11239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s $3,850 sin nombre, traducidos a bálsamos con las cifras de la biblia del caso: 12 unidades a PVP de $320, 22 pedidos al margen directo de $172, 49 pedidos al margen de Mercado Libre de $79. Caso ficticio Bálsamo Oaxaca; elaboración prop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69-m04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Ejemplo resuelto: el día que aparecen los $3,850 sin nombre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Nadie toca la hoj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 instinto: «ajusto el registro y cierro el mes». Prohibido. La hoja de Kevin es ahora evidencia: se congela como está, con sus totales y sus fechas. Ajustar antes de investigar borra la única huella que qued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Ejemplo resuelto: el día que aparecen los $3,850 sin nombre · Paso 2 de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Bajar los cuatro estados de cuenta, aunque estén viej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 Libre, Amazon, tienda propia (pasarela) y el detalle de transferencias del banco para el directo. Los paneles de vendedor conservan el historial de movimientos: lo que no se guardó en su momento suele poder volver a descargarse. Lo que ya no se puede descargar pasa a la lista de evidencia perdida, y eso también se anot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Ejemplo resuelto: el día que aparecen los $3,850 sin nombre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azador de renglon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se persigue contra los ajustes: devoluciones reembolsadas, publicidad interna cargada a la cuenta, envíos cobrados de más, la comisión de contracargo de los dos rechazos por $1,900. Cada renglón identificado le baja puntos a la incógnita: una parte de los $3,850 casi siempre era esto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Ejemplo resuelto: el día que aparecen los $3,850 sin nombre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o que queda, a reclamo por escri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orción sin renglón se escala al canal por su medio de contacto formal: mes, folios de pedido sospechosos, estados de cuenta adjuntos y la diferencia exacta. Se guarda el folio del reclamo en la hoja de conciliación. Sin folio, el reclamo no existió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Ejemplo resuelto: el día que aparecen los $3,850 sin nombre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Iván recibe la hoja, no la esperanz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tador recibe el formato de una página con tres tipos de líneas: cuadradas, explicadas con renglón y abiertas con folio. Lo fiscal de esos movimientos —cómo se registran y declaran los ingresos y comisiones por canal— se define con él: este OA enseña a preguntar, no a resolver impuesto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Ejemplo resuelto: el día que aparecen los $3,850 sin nombre · Paso 6 de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l mes siguiente ya no se le escapa a nadi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usa raíz del caso no fue el dinero: fue que el estado de cuenta no se descargaba nunca. Se instala la captura semanal de cinco minutos por canal y la firma mensual. Y una honestidad obligada: el resultado final del reclamo lo decide el canal, no este curso; lo que la empresa sí controla es llegar con la evidencia completa y con foli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anota en segundos; el dinero tarda semanas y nadie lo persig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seis movimientos de la conciliación mensual, del primero al últim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umar la venta registrada por línea de pedido, no por ticket promed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star comisiones y ajustes que el estado de cuenta declara, renglón por rengl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notar monto, fecha y referencia de cada depósito real recibido en el banco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uadrar contra el registro contable de Ivá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811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Protocolizar la diferencia: nombre con renglón o reclamo por escrito con folio, y firm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Descargar y archivar el estado de cuenta de cada canal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anota en segundos; el dinero tarda semanas y nadie lo persig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hallazgo de la conciliación de octubre según lo que realmente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juste declarado por el can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rror de registro intern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iferencia sin identificar: a reclam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uro timing: aún no deposita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comisión por venta que aparece renglón por renglón en el estado de cu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publicidad interna que el canal cargó a la cue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devolución que el canal reembolsó al cl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mar la venta con el ticket promedio en lugar de por líne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pedido anotado dos veces en la hoja de Kevi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43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parte de $3,850 que no corresponde a ningún renglón del estado de cuen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El depósito que llega por ventas de la última semana del mes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 comisión de contracargo de los dos rechazos de tarje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anota en segundos; el dinero tarda semanas y nadie lo persig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conciliación de la semana aparecen $600 de diferencia sin identificar en un canal. Faltan cinco días para cerrar el mes y Kevin propone «cuadrar la hoja y seguir». ¿Qué hace Alm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uadra la hoja: $600 no van a mover el m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ota la diferencia sin identificar, levanta el reclamo por escrito al canal con el estado de cuenta adjunto, guarda el folio y escala el caso a Iván con la hoja firmada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 al cierre del mes: las plataformas suelen compensar diferencias sol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gistra los $600 como gasto financiero para que la contabilidad cierre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anota en segundos; el dinero tarda semanas y nadie lo persig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sin conciliar de octubre fue de $3,850 sobre $340,000 de venta registrada. ¿Qué porcentaje de la venta mensual representa? Captura el número con un decim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%): ________________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anota en segundos; el dinero tarda semanas y nadie lo persig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 son los apuntes de Kevin sobre su primer mes conciliando. Marca las líneas que son errores de método: son t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ra la columna 1 sumé con el ticket promedio: 410 pedidos por $288 de promed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scargué el estado de cuenta del canal y lo archivé en la carpeta del m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depósito llegó distinto a mi cuenta: ajusté la hoja para que cuadrara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oté la comisión que el estado de cuenta declara, no la que vi en un tutori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o que no pude identificar lo mandé al medio de contacto del canal y guardé el fol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Como Mercado Libre cuadró, concilié solo ese canal y los otros tres los doy por buenos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anota en segundos; el dinero tarda semanas y nadie lo persig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alculas la venta esperada menos la comisión que tú estimas y el número coincide con el depósito, ya puedes archivar el mes sin leer el estado de cu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anota en segundos; el dinero tarda semanas y nadie lo persig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elemento del formato de conciliación con lo que prueb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Venta registrada por líne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justes del estado de cuen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pósito recibi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gistro contabl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Folio del reclamo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Firma de cier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 que el canal dice que retuvo, con renglón y fech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 que de verdad cayó al banco, con refer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 que los libros de Iván dicen del m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la diferencia sin nombre se escaló por escri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57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Que alguien respondió por el cuadrado del m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99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Lo que la empresa prometió facturar, pedido por pedido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Juego de memoria: la fuga contra su antído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448050"/>
                <a:gridCol w="4667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pósito menor que la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justes declarados, renglón por rengl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ferencia sin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lamo por escrito con fol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cargos que nadie anunci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er el estado de cuenta 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cket promedio que m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mar la venta por línea de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dor que no ve plataform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umna 4: Iván cuadra contra el ban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s que cierra «más o meno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rma de quien concilia y de la due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 · Juego de memoria: la fuga contra su antídoto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765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69-m04-oa01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nero casi nunca se pierde en la venta: se pierde en la brecha entre la venta y el depósito, y a esa brecha nadie quiere ponerle nombre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 · caso ficticio Bálsamo Oaxaca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972175"/>
          <a:chOff x="514350" y="247650"/>
          <a:chExt cx="8629650" cy="59721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anota en segundos; el dinero tarda semanas y nadie lo persigu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 hacer la Conciliación Bancaria paso a pa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3200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n YouTube del canal FacilContabilidad sobre la conciliación bancaria paso a paso: el mismo método de cuatro columnas de este OA, aplicado a una cuenta de banco; aquí el «banco» son los estados de cuenta de tus canales. El identificador salió de la búsqueda verificada de la campaña; confirma vigencia y canal antes de public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56769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anota en segundos; el dinero tarda semanas y nadie lo persig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el método fuera del cartón: una marca ficticia de salsas artesanales en Puebla vende por tres vías —un marketplace que deposita cada semana, su WhatsApp con transferencias y un puesto en el mercado con caja física— y nadie ha bajado un estado de cuenta del marketplace en seis mese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 su formato de conciliación de una página con las cuatro columnas y tres filas de canal: decide qué se captura cada semana, quién concilia (que no sea quien cobra) y quién firma. ¿Qué columna te da más miedo llenar y qué documento necesitas conseguir esta seman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abla de este OA es tu plantilla: cópiala, llénala con tus números y ponle fecha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canal no te deja descargar el estado de cuenta con el detalle de ajustes, anótalo como riesgo del canal: es exactamente lo que el curso enseña a preguntar antes de aprobar un medio de cob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cilia contra el estado de cuenta del canal, no contra la venta esper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columnas: venta registrada por línea, ajustes declarados, depósito recibido y registro cont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 semanal del estado de cuenta; conciliación formal mensual con firma de quien no operó la ven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 con renglón identificado se anota; diferencia sin nombre se escala por escrito con folio y se lleva al contador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pósito menor que la venta no es delito por defecto: son comisiones y ajustes; lo grave es no poder decir por qué fal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r la hoja «para que cierre» destruye el control: cada peso tiene nombre o tiene folio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scargarías hoy el estado de cuenta de cada canal y mostrarías el detalle de ajust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u venta registrada está sumada por línea de pedido o por ticket promedi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concilia en tu empresa y por qué no puede ser quien operó la vent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s mañana con una diferencia de $600 que no corresponde a ningún renglón?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y cómo deposita cada canal tuyo: lo sabes por tu estado de cuenta o por un tutorial?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la conciliación mensual de cuatro columnas por canal con el formato de una pági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izar una diferencia no identificada: reclamo por escrito con folio, hoja firmada y escalamiento a contabil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en una hoja de registro los tres errores clásicos: promedio en lugar de línea, ajuste para cuadrar y canal sin conciliar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conciliación mensual de cobr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perseguir el dinero entre la venta y el banco, y sabes a quién se le firma la hoja. Siguiente módulo: el envío, donde la promesa de la ficha se juega contra el costo real de entregar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conciliación mensual de cobr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odavía «cuadras la hoja para que salga» o concilias contra la venta esperada, repasa la regla del estado de cuenta y el ejemplo de Mercado Libre columna por columna: la diferencia que se maquilla hoy es la fuga que mañana no podrás reclamar a tiempo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4-oa01"/>
              </a:rPr>
              <a:t><![CDATA[Cobrar y conciliar: el dinero que se pierde entre la venta y el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iar sin romper la ganancia: empaque, costo de envío y promesa de 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sabes que el depósito se concilia contra el estado de cuenta; el módulo 5 persigue el otro extremo de la cadena: lo que cuesta cumplir la letra chica que tu ficha prometió, y qué pasa con el margen cuando el envío sale más caro que el bálsam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2026-10-24T23:16:49Z</dcterms:created>
  <dcterms:modified xsi:type="dcterms:W3CDTF">2026-10-24T23:16:49Z</dcterms:modified>
  <dc:title>Cobrar y conciliar: el dinero que se pierde entre la venta y el depósito</dc:title>
  <dc:description>Presentación editable del OA «Cobrar y conciliar: el dinero que se pierde entre la venta y el depósito». Enlace: https://marketing.lumbre.lat/object/emp-mkt-c69-m04-oa01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