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aja de cartón cerrada con cordel, fotografiada de cerca sobre fondo neu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oto de PublicDomainPictures en Pixabay (licencia de contenido libre): cardboard, box, paper, shipping, packing, warehouse. https://pixabay.com/photos/cardboard-box-paper-old-close-up-314504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costo-envi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Gráfica de barras: empaque más envío de cada canal expresado como porcentaje del precio de venta de 320 pes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Empaque de $14 más el envío que el caso asigna a cada canal, como porcentaje del PVP de $320: directo y tienda propia 16.3% (52 pesos), Amazon 23.8% (76 pesos), Mercado Libre 28.8% (92 pesos). Caso ficticio Bálsamo Oaxaca; elabor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–5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, 6–7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, 6–7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 · Columnas 1, 6–7 de 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oner el umbral de envío gratis con aritmética, no con corazon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1 · Separa lo que cuesta por pieza de lo que cuesta por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empaque de $14 se multiplica por el número de piezas: dos bálsamos son $28 de empaque. El envío, en cambio, se paga por caja: dos bálsamos en la misma caja siguen pagando $38. Mezclar los dos en la cabeza es la razón por la que ningún umbral sale bi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oner el umbral de envío gratis con aritmética, no con corazon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2 · Escribe el margen por pieza sin el envío den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oma los márgenes del curso y regrésales el envío: directo 172 + 38 = $210; tienda propia 112 + 38 = $150; Amazon 100 + 62 = $162; Mercado Libre 79 + 78 = $157. Esa columna es la que tiene que pagar el rega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oner el umbral de envío gratis con aritmética, no con corazon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3 · Divide el envío regalado entre ese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irecto: 38 entre 210 = 18.1% de un bálsamo. Tienda propia: 38 entre 150 = 25.3%. Amazon: 38 entre 162 = 23.5%. Mercado Libre: 38 entre 157 = 24.2%. Un solo bálsamo cubre el envío en los cuatro canales; el problema nunca fue la pieza, es la cantidad de pedidos a los que se la regal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oner el umbral de envío gratis con aritmética, no con corazon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4 · Traduce el umbral a piezas del catálog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 el bálsamo en $320, el umbral de $500 no lo alcanza una pieza sola: lo cruza un carrito de dos bálsamos ($640) o uno de un bálsamo más dos jabones ($560). Un umbral de $320 lo cruzaría cualquier pedido: ahí es donde la política se volt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oner el umbral de envío gratis con aritmética, no con corazon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5 · Proyecta el mes comple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ienda propia tuvo 150 pedidos en octubre. Si el umbral bajara a $320, los 150 viajarían gratis: 150 por $38 = $5,700 regalados en un mes. Con el margen de la tienda ($112) son 50.9 bálsamos: 51 pedidos completos de esfuerzo regalado. Con el margen de Mercado Libre ($79) son 72.2 bálsamos: 73 pedidos completos. Ese es el tamaño real de «una prom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poner el umbral de envío gratis con aritmética, no con corazon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6 · Cierra con la excepción del carrito pes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umbral no se fija solo en dinero: se fija en dinero y en caja. Regla del caso: envío gratis arriba de $500 cuando el envío real no pase del 15% del margen del carrito; si la caja ya es de $168 o más, el pedido se cotiza y el envío se cobra o se sube el umbral de ese carrito. Escríbelo en la hoja y deja que el cliente lo vea antes de pag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51 bálsamos (tolerancia ±1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50 por 38 = $5,700; 5,700 entre 112 = 50.89, o sea 51 bálsamos. En Mercado Libre, con $79 de margen, la misma cifra son 72.2 bálsamos: 73 pedidos. El mismo regalo cuesta más cuanto más delgado es el margen del canal. Y el costo se repite cada mes mientras la política esté mal puesta: al año, con la misma venta, son cerca de $68,400 regalados. Para dimensionar: $5,700 en un mes superan los $3,850 sin nombre que el módulo 4 no alcanzó a explicar en todo octubr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 el umbral bajara a $320, los 150 viajarían gratis: 150 por $38 = $5,700 regalados en un mes. Con el margen de la tienda ($112) son 50.9 bálsamos: 51 pedidos completos de esfuerzo regal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Los $38 de enviar un carrito de $640 en la tienda propia → Lo absorbe l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empaque de $14 por pieza en cualquier canal → Lo absorbe l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envío de un pedido de $320 con el umbral puesto en $500 → Lo paga el cliente en el carr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os $78 de envío incluido en Mercado Libre → Pasa por la plataforma: se lee en su estado de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os $62 de tarifa de logística de Amazon en el modelo FBA del caso → Pasa por la plataforma: se lee en su estado de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reenvío exprés de $220 cuando el pedido llegó tarde → Lo absorbe la empr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Quién paga el regreso de un bálsamo que llegó abierto → Queda en tu política: decídelo y escríbe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é plazo ofreces cuando la paquetería se atrasa en diciembre → Queda en tu política: decídelo y escríbe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mpaque por pieza, más envío por pedido, más la comisión que aparece en tu estado de cuen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bajarlo: con $320 los 150 pedidos de la tienda cruzarían el umbral y la empresa regalaría $5,700 al mes, el margen de 51 bálsamos; el umbral se fija con el costo real de la caja, no con la compet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1 confunde venta con ganancia: cada pedido extra que cruza el umbral cuesta $38 y, en el caso de la tienda, se lleva 25.3% del margen que la pieza genera antes de enviar. La 3 es la trampa clásica: regalar el envío justo donde la caja se amortiza peor, porque un pedido de una pieza no reparte el costo con nadie. La 4 no es neutra tampoco: un umbral de $1,000 en un catálogo cuyo ticket promedio es $360 equivale a no tener envío gratis nunca, y pierde conversión por el otro lado. La respuesta correcta no es un número mágico: es aritmética con tu ticket real y tu caja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umbral de $320 lo cruzaría cualquier pedido: ahí es donde la política se volt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8: 1 · Lo que en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bálsamos a $320 son $960; dos jabones a $120 (PVP supuesto del caso para este ejercicio) son $240. Ingreso del pedido: **$1,200**. Pasa el umbral de $500, así que el cliente no pagó envío: la empresa lo absorb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8: 2 · Lo que costó producir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Bálsamo: 3 por $96 = $288. Jabón: 2 por $58 (costo supuesto del caso) = $116. Total de producción: **$404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8: 3 · El empaque, pieza por pie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inco piezas por $14 = **$70**. Aquí es donde la hoja se pone honesta: el empaque no es un gasto del mes repartido al azar, es lo que salió del taller en este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8: 4 · La pasarela y la public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asarela del caso cobra 3.4% sobre $1,200 = **$40.80**. Y el pedido le costó a la empresa $49 de publicidad para existir (el CAC mensual: $7,400 entre 150 pedidos). Sin esas dos líneas la hoja m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8: 5 · El margen antes de envi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1,200 menos 404 menos 70 menos 40.80 menos 49 = **$636.20**. Ese es el dinero que el pedido tenía para pagar su propia entr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8: 6 · Y llega la caj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aola usó la caja grande que había a mano y Kevin cotizó en ventanilla: **$711**. La caja mide 30 por 20 por 15 cm, es decir 9,000 cm³: la paquetería cobra volumen, no lo que pesa de verdad. Resultado: 636.20 menos 711 = **menos $74.80**. El pedido perdió dinero, con los $49 de publicidad ya gastados dentro de la cu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8: 7 · Con la tarifa de convenio, el mismo ped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arifa negociada con la paquetería del caso es **$168**. Con esa cifra el pedido deja 636.20 menos 168 = **$468.20**. El error no fue vender: fue envi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: el pedido 431, tres bálsamos y dos jabones, que terminó en números roj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8 de 8: 8 · La decisión correcta, en tres movimi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imero: **cobrar el envío cuando el costo real pasa del 15% del margen del carrito** y mostrarlo antes de pagar, no esconderlo. Segundo: **subir el umbral para carritos pesados** y dejarlo bajo solo para los livianos, porque el umbral único castiga al que manda jabones. Tercero: **armar el combo** —tres bálsamos y un jabón caben en la caja chica— y venderle al cliente el combo, no el envío regalado. Y lo transversal: nunca enviar en ventanilla lo que ya tiene tarifa de conven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balsamos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Gráfica de barras: los 543 pesos de diferencia entre ventanilla y tarifa de convenio, traducidos en bálsamos por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diferencia entre cotizar en ventanilla ($711) y usar la tarifa de convenio ($168) es de $543. En bálsamos de margen: 3.2 en directo (a $172), 4.8 en tienda propia (a $112), 5.4 en Amazon (a $100) y 6.9 en Mercado Libre (a $79). Caso ficticio Bálsamo Oaxaca; elaboración prop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8 k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9,000 entre 5,000 = 1.8 kg de peso cobrado contra 0.8 kg reales: la paquetería te factura el doble del producto que tienes. Por eso el mismo pedido costó $711 en ventanilla: el castigo del volumen se multiplica con las cajas grandes y con los productos que pesan, como los jabones. El factor de división lo pone tu paquetería y se lee de tu cotización o tu contrato; pregúntalo por escrito y anótalo en la hoja junto con su vi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ja mide 30 por 20 por 15 cm, es decir 9,000 cm³: la paquetería cobra volumen, no lo que pesa de ver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Medí la caja armada: 30 por 20 por 15 cm, y pesé el paquete: 0.8 kg re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0 es el error de $543: la ventanilla no es una tarifa, es un descuido con precio. La 2 copia la política de otro sin su ticket, su peso ni su margen. La 4 promete un plazo que no incluye el surtido: cuando llega el retraso, la promesa ya era falsa desde la ficha. La 5 es la más grave y no es de logística: la dirección de un cliente no se publica en historias ni en capturas, porque expones a quien te compró y a tu propio equipo; el domicilio se usa solo para la guía de envío y se archiva donde no lo vea nadie más. Las líneas 1, 3 y 6 sí son el método: medir, separar el costo por pieza y guardar la vigencia de la tarif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umbral no se fija solo en dinero: se fija en dinero y en c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«gratis» solo cambia quién lo paga. En el pedido 431 lo pagó la empresa y se comió los $636.20 del carrito con $711, es decir todo el margen y $74.80 encima. La decisión honesta es elegir el canal de la palabra: o el cliente ve una línea de envío y paga, o el costo vive dentro del precio y la ficha dice «envío incluido» con número que lo aguante. Lo que no puede pasar es que la palabra gratis tape un costo que nadie cotiz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nvío, en cambio, se paga por caja: dos bálsamos en la misma caja siguen pagando $38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mpaque de $14 → Crece con cada pieza del carrito: es costo variable por 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 de $38 → Se paga por caja: se reparte entre las piezas que quepa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 de volumen → Convierte una caja grande en kilos que no exist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 de convenio → Es el número que negociaste; la ventanilla es el que te imponen hoy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 envío gratis → Una política que se fija con la división entre envío y marg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 de entrega → Surtido más tránsito más un día de aire: se escribe y se m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empaque no es un gasto del mes repartido al azar, es lo que salió del taller en este ped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lacionar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La venta se cierra en la ficha; la ganancia se decide en la caja · Juego de memoria: el costo de entregar contra su nú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La venta se cierra en la ficha; la ganancia se decide en la caja · Juego de memoria: el costo de entregar contra su núm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2 de 3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3 de 3)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envios-02-px440857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Vista aérea de un centro de distribución con camiones y andenes de car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oto de marcinjozwiak en Pixabay (licencia de contenido libre): production, facility, logistic, distribution center, transit, truck, transport, warehouse. https://pixabay.com/photos/production-facility-logistic-4408573/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2 de 3)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venta se cierra en la ficha; la ganancia se decide en la caja» (3 de 3)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7RIoFyTDAM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emp-mkt-c69-m05-oa01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ueba el método fuera del cartón: una marca de salsas artesanales en Puebla (ficticia) vende en su propia web con dos canales de envío, y su dueña está pensando en regalar el envío arriba de $400 porque «así lo hace una marca grande». Sus frascos pesan: un pedido de tres frascos sale en una caja que la paquetería le cobra como 2 kg. Con los datos que tú definas, llena dos filas de la hoja de este OA: peso y volumen de la caja, empaque por pieza, envío cotizado en convenio y en ventanilla, quién lo paga, plazo prometido y margen restante. Luego calcula el umbral con la división: envío entre el margen del carrito, y decide en una frase si regalas, cobras o armas combo. ¿Cuál de los dos envíos —el liviano o el de tres frascos— te cambia el umbral? La tabla de este OA es tu plantilla: cópiala, llénala con tus números y ponle la fecha y la vigencia de tu cot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3)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3 de 3)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eguntas clave del tema» (2 de 2)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costo real de entregar y promesa de entreg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emp-mkt-c69-m05-oa01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costo real de entregar y promesa de entreg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0071" r:id="rId1"/>
    <p:sldLayoutId id="2481900072" r:id="rId2"/>
    <p:sldLayoutId id="2481900073" r:id="rId3"/>
    <p:sldLayoutId id="248190007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1a982f6b4a6127987372c338cf3e8024cd0305ff6747a3891.jpg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jpg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hyperlink" Target="https://marketing.lumbre.lat/object/emp-mkt-c69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costo-envio3.jpg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hyperlink" Target="https://marketing.lumbre.lat/object/emp-mkt-c69-m05-oa01" TargetMode="External"/>
  <Relationship Id="rId5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balsamos14.jpg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hyperlink" Target="https://marketing.lumbre.lat/object/emp-mkt-c69-m05-oa01" TargetMode="External"/>
  <Relationship Id="rId5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envios-02-px440857316.jpg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hyperlink" Target="https://marketing.lumbre.lat/object/emp-mkt-c69-m05-oa01" TargetMode="External"/>
  <Relationship Id="rId5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7RIoFyTDAMM17.jpg"/>
  <Relationship Id="rId3" Type="http://schemas.openxmlformats.org/officeDocument/2006/relationships/hyperlink" Target="https://marketing.lumbre.lat/object/emp-mkt-c69-m05-oa01" TargetMode="External"/>
  <Relationship Id="rId4" Type="http://schemas.openxmlformats.org/officeDocument/2006/relationships/hyperlink" Target="https://www.youtube.com/watch?v=7RIoFyTDAMM" TargetMode="External"/>
  <Relationship Id="rId5" Type="http://schemas.openxmlformats.org/officeDocument/2006/relationships/hyperlink" Target="https://www.youtube.com/watch?v=7RIoFyTDAMM" TargetMode="External"/>
  <Relationship Id="rId6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emp-mkt-c69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vi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e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nanci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aque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eg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costo real de entregar y fijar una promesa de entrega defendible con protocolo de retras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5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66850"/>
            <a:ext cx="3105150" cy="2057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cular el costo real de entregar y fijar una promesa de entrega defendible con protocolo de retras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Bálsamo Oaxaca (ficticio) el envío se absorbe antes de pensarlo: $14 de empaque por pieza en los cuatro canales, $38 de caja en directo y tienda propia, $78 en Mercado Libre y $62 en Amazon. Este OA calcula el costo real de entregar, pone el umbral de envío gratis con aritmética, resuelve el pedido de 3 bálsamos y 2 jabones que dejó menos $74.80 por cotizar en ventanilla, y entrega una hoja de siete columnas con promesa de entrega y protocolo de retraso. Caso ficticio; pes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sto de enviar · empaque y empaque por pieza · umbral de envío gratis · peso volumétrico · promesa de entrega · margen por pedid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]]></a:t>
            </a:r>
          </a:p>
        </p:txBody>
      </p:sp>
      <p:pic>
        <p:nvPicPr>
          <p:cNvPr id="3" name="" descr="Caja de cartón cerrada con cordel, fotografiada de cerca sobre fondo neutro">
            <a:hlinkClick r:id="rId3" tooltip="Caja de cartón cerrada con cordel, fotografiada de cerca sobre fondo neutr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57500" y="1257300"/>
            <a:ext cx="3429000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oto de PublicDomainPictures en Pixabay (licencia de contenido libre): cardboard, box, paper, shipping, packing, warehouse. https://pixabay.com/photos/cardboard-box-paper-old-close-up-314504/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xa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.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.V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ti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l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ab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es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t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yotepe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xa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ad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40,0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0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.\n\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t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4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s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r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r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r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00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6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ística.\n\nPa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álcu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or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óst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iem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31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1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a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68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,200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4.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907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907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regla del curso: ningún canal se aprueba sin el costo real de entreg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$38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8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62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.5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5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6478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6478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4%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r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tin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íca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c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V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9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0%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:\n\n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.3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.\n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3.8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.\n·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+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9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.8%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.\n\n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qui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7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0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0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tubr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8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]]></a:t>
            </a:r>
          </a:p>
        </p:txBody>
      </p:sp>
      <p:pic>
        <p:nvPicPr>
          <p:cNvPr id="3" name="" descr="Gráfica de barras: empaque más envío de cada canal expresado como porcentaje del precio de venta de 320 pesos">
            <a:hlinkClick r:id="rId3" tooltip="Gráfica de barras: empaque más envío de cada canal expresado como porcentaje del precio de venta de 320 pesos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971800" y="1257300"/>
            <a:ext cx="3200400" cy="20002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257550"/>
            <a:ext cx="8115300" cy="11239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mpaque de $14 más el envío que el caso asigna a cada canal, como porcentaje del PVP de $320: directo y tienda propia 16.3% (52 pesos), Amazon 23.8% (76 pesos), Mercado Libre 28.8% (92 pesos). Caso ficticio Bálsamo Oaxaca; elaboración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 de costo de envío y promesa de entrega: una fila por canal, con el caso lleno y dos filas tuyas para completar. Las cifras visibles son supuestos del caso ficticio para enseñar el método; tus números salen de tu cotización de paquetería y de tu estado de cuent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hatsApp / Instagram di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ja chica: de 1 a 3 piezas, cerca de 0.8 kg r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4 por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38 con la tarifa de convenio d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mpresa, siempre en este ca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propia (web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misma caja chica; el carrito de dos piezas ya pesa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4 por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38; envío gratis arriba de $5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mpresa arriba del umbral; abajo, el cliente en el carr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1907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4954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cado Li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definen el embalaje y la bodega de la platafor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4 por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78 de envío inclu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lataforma lo cobra y la empresa lo ve en el estado de cu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zon (modelo FBA del cas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idad en bodega de Amazon: cobra peso y volum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4 por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62 de tarifa de logís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mpresa dentro del modelo FBA d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SO · pedido 431, tiend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ja de 30 × 20 × 15 cm igual a 9,000 cm³: se cobra como 1.8 kg contra 0.8 kg re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70 (5 piezas × $14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711 en ventanilla; con la tarifa de convenio eran $16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mpresa: el pedido pasó el umbral de $500 y el envío se regal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4574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7621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CARRITO 1 (fila del alumn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de la caja armada: largo, ancho, alto, y pésa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4 por pieza en tu caso, o tu empaque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 con tu paquetería: tarifa de convenio, nunca ventan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ide con el número, no con la costu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–5 de 7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924050"/>
        </p:xfrm>
        <a:graphic>
          <a:graphicData uri="http://schemas.openxmlformats.org/drawingml/2006/table">
            <a:tbl>
              <a:tblPr firstRow="1" bandRow="1"/>
              <a:tblGrid>
                <a:gridCol w="1352550"/>
                <a:gridCol w="1943100"/>
                <a:gridCol w="1352550"/>
                <a:gridCol w="1609725"/>
                <a:gridCol w="18573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so o volumen de la caj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mpa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nví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ién lo pa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CARRITO 2 (fila del alumn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arrito más pesado que sale de tu taller cad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enta el relleno y la etiqueta, no solo la caj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osto real de tu último envío igual o parec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mpresa o cliente? Escribe el umbral en p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, 6–7 de 7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14700"/>
        </p:xfrm>
        <a:graphic>
          <a:graphicData uri="http://schemas.openxmlformats.org/drawingml/2006/table">
            <a:tbl>
              <a:tblPr firstRow="1" bandRow="1"/>
              <a:tblGrid>
                <a:gridCol w="1790700"/>
                <a:gridCol w="3743325"/>
                <a:gridCol w="25812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de entr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gen que deja un bálsa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hatsApp / Instagram dire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ale del taller en 24 horas; 3 días hábiles de trán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7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da propia (web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rmación el mismo día; 3 a 5 días hábi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1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rcado Li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que publica la plataforma: tú no la controlas, pero el reclamo te llega a t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7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, 6–7 de 7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790700"/>
                <a:gridCol w="3743325"/>
                <a:gridCol w="25812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de entr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gen que deja un bálsa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azon (modelo FBA del cas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iqueta de entrega de la plataforma; el retraso ajeno ensucia tu reput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$1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SO · pedido 431, tienda prop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timos 3 a 5 días y caímos en 8: el cliente escribió a Instagram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jó menos $74.80 en vez de $468.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Columnas 1, 6–7 de 7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790700"/>
                <a:gridCol w="3743325"/>
                <a:gridCol w="2581275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n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de entreg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argen que deja un bálsam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CARRITO 1 (fila del alumn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lazo que puedas cumplir un lunes de diciembre, con el surtido inclu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 menos producción, empaque, envío y com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U CARRITO 2 (fila del alumno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ías hábiles, con margen de un día para el imprevis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ite la resta con tus cifras y anota la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poner el umbral de envío gratis con aritmética, no con corazonadas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Separa lo que cuesta por pieza de lo que cuesta por p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paque de $14 se multiplica por el número de piezas: dos bálsamos son $28 de empaque. El envío, en cambio, se paga por caja: dos bálsamos en la misma caja siguen pagando $38. Mezclar los dos en la cabeza es la razón por la que ningún umbral sale bie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poner el umbral de envío gratis con aritmética, no con corazonadas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Escribe el margen por pieza sin el envío den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os márgenes del curso y regrésales el envío: directo 172 + 38 = $210; tienda propia 112 + 38 = $150; Amazon 100 + 62 = $162; Mercado Libre 79 + 78 = $157. Esa columna es la que tiene que pagar el regal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poner el umbral de envío gratis con aritmética, no con corazonadas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Divide el envío regalado entre ese marge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: 38 entre 210 = 18.1% de un bálsamo. Tienda propia: 38 entre 150 = 25.3%. Amazon: 38 entre 162 = 23.5%. Mercado Libre: 38 entre 157 = 24.2%. Un solo bálsamo cubre el envío en los cuatro canales; el problema nunca fue la pieza, es la cantidad de pedidos a los que se la regal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poner el umbral de envío gratis con aritmética, no con corazonadas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Traduce el umbral a piezas del catálog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l bálsamo en $320, el umbral de $500 no lo alcanza una pieza sola: lo cruza un carrito de dos bálsamos ($640) o uno de un bálsamo más dos jabones ($560). Un umbral de $320 lo cruzaría cualquier pedido: ahí es donde la política se volte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poner el umbral de envío gratis con aritmética, no con corazonadas · Paso 5 de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Proyecta el mes comple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ienda propia tuvo 150 pedidos en octubre. Si el umbral bajara a $320, los 150 viajarían gratis: 150 por $38 = $5,700 regalados en un mes. Con el margen de la tienda ($112) son 50.9 bálsamos: 51 pedidos completos de esfuerzo regalado. Con el margen de Mercado Libre ($79) son 72.2 bálsamos: 73 pedidos completos. Ese es el tamaño real de «una promos»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poner el umbral de envío gratis con aritmética, no con corazonadas · Paso 6 de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Cierra con la excepción del carrito pesa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mbral no se fija solo en dinero: se fija en dinero y en caja. Regla del caso: envío gratis arriba de $500 cuando el envío real no pase del 15% del margen del carrito; si la caja ya es de $168 o más, el pedido se cotiza y el envío se cobra o se sube el umbral de ese carrito. Escríbelo en la hoja y deja que el cliente lo vea antes de pag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tienda propia de octubre hubo 150 pedidos. Si el umbral de envío gratis bajara de $500 a $320, los 150 pedidos cruzarían el umbral y la empresa absorbería $38 de envío en cada uno. ¿Cuántos bálsamos de la tienda propia, a $112 de margen, hacen falta para pagar ese regalo? Da el número entero (redondea hacia arriba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3638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bálsamos): ________________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cá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orb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.\n\n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9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1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55.5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=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22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8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iarlo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t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línea de costo de entregar según quién la termina pagando en el caso de Bálsamo Oaxac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absorbe la empres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Lo paga el cliente en el carri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asa por la plataforma: se lee en su estado de cuent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Queda en tu política: decídelo y escríbel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os $38 de enviar un carrito de $640 en la tienda propi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l empaque de $14 por pieza en cualquier cana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El envío de un pedido de $320 con el umbral puesto en $50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os $78 de envío incluido en Mercado Libr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os $62 de tarifa de logística de Amazon en el modelo FBA del cas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El reenvío exprés de $220 cuando el pedido llegó tard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43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Quién paga el regreso de un bálsamo que llegó abier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05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Qué plazo ofreces cuando la paquetería se atrasa en diciembr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vin quiere bajar el umbral de envío gratis de $500 a $320 porque «la competencia lo tiene así». Con las cifras del caso, ¿qué responde Alm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Bajarlo: mientras más pedidos crucen el umbral, más venta y más margen para el tall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bajarlo: con $320 los 150 pedidos de la tienda cruzarían el umbral y la empresa regalaría $5,700 al mes, el margen de 51 bálsamos; el umbral se fija con el costo real de la caja, no con la competencia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jarlo en $320 pero solo para los pedidos de una pieza, que son los que más deja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irlo a $1,000 para asegurarse de que ningún pedido viaje gratis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1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 · Lo que en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bálsamos a $320 son $960; dos jabones a $120 (PVP supuesto del caso para este ejercicio) son $240. Ingreso del pedi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,2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Pasa el umbral de $500, así que el cliente no pagó envío: la empresa lo absorbió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2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 · Lo que costó producir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: 3 por $96 = $288. Jabón: 2 por $58 (costo supuesto del caso) = $116. Total de producción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0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3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 · El empaque, pieza por piez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piezas por $14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Aquí es donde la hoja se pone honesta: el empaque no es un gasto del mes repartido al azar, es lo que salió del taller en este pedido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4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 · La pasarela y la publici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sarela del caso cobra 3.4% sobre $1,200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0.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Y el pedido le costó a la empresa $49 de publicidad para existir (el CAC mensual: $7,400 entre 150 pedidos). Sin esas dos líneas la hoja mient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5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 · El margen antes de envi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,200 menos 404 menos 70 menos 40.80 menos 49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636.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se es el dinero que el pedido tenía para pagar su propia entreg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6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 · Y llega la caj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ola usó la caja grande que había a mano y Kevin cotizó en ventanilla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71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caja mide 30 por 20 por 15 cm, es decir 9,000 cm³: la paquetería cobra volumen, no lo que pesa de verdad. Resultado: 636.20 menos 711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 $74.8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pedido perdió dinero, con los $49 de publicidad ya gastados dentro de la cuent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7 de 8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 · Con la tarifa de convenio, el mismo ped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rifa negociada con la paquetería del caso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16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on esa cifra el pedido deja 636.20 menos 168 =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468.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El error no fue vender: fue enviar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Ejemplo resuelto: el pedido 431, tres bálsamos y dos jabones, que terminó en números rojos · Paso 8 de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 · La decisión correcta, en tres movimien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 el envío cuando el costo real pasa del 15% del margen del car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mostrarlo antes de pagar, no esconderlo. Segund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ir el umbral para carritos pes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dejarlo bajo solo para los livianos, porque el umbral único castiga al que manda jabones. Tercer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r el comb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tres bálsamos y un jabón caben en la caja chica— y venderle al cliente el combo, no el envío regalado. Y lo transversal: nunca enviar en ventanilla lo que ya tiene tarifa de conveni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]]></a:t>
            </a:r>
          </a:p>
        </p:txBody>
      </p:sp>
      <p:pic>
        <p:nvPicPr>
          <p:cNvPr id="3" name="" descr="Gráfica de barras: los 543 pesos de diferencia entre ventanilla y tarifa de convenio, traducidos en bálsamos por canal">
            <a:hlinkClick r:id="rId3" tooltip="Gráfica de barras: los 543 pesos de diferencia entre ventanilla y tarifa de convenio, traducidos en bálsamos por canal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971800" y="1257300"/>
            <a:ext cx="3200400" cy="20002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257550"/>
            <a:ext cx="8115300" cy="11239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diferencia entre cotizar en ventanilla ($711) y usar la tarifa de convenio ($168) es de $543. En bálsamos de margen: 3.2 en directo (a $172), 4.8 en tienda propia (a $112), 5.4 en Amazon (a $100) y 6.9 en Mercado Libre (a $79). Caso ficticio Bálsamo Oaxaca; elaboración propi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dido 431 viajó en una caja de 30 × 20 × 15 cm, es decir 9,000 cm³. La paquetería del caso divide el volumen entre 5,000 para obtener el peso cobrado, y pesa lo mayor entre el peso real (0.8 kg) y ese peso de volumen. ¿Cuántos kilos cobró por ese pedi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981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kg): ________________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s son los apuntes que Kevin dejó en la hoja después del pedido 431. Marca las líneas que son errores: son cuat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ticé el envío en la ventanilla de la paquetería porque era la caja que ya tenía a la ma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Medí la caja armada: 30 por 20 por 15 cm, y pesé el paquete: 0.8 kg re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se el umbral de envío gratis en $500 porque la tienda de la competencia lo tiene así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noté los $14 de empaque por pieza dentro del costo del pedido, no como gasto general del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Prometí 3 a 5 días hábiles sin sumarle el día que tarda Socorro en surtir la caj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5717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Le mandé la dirección del cliente a la historia de Instagram para mostrar el paquete bon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2480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) Guardé la cotización de la tarifa de convenio en la hoja, con la fecha en que pierde vigencia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pedido dice «envío gratis», el envío no le costó dinero a nadi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pieza del costo de entregar con lo que realmente hace en tu hoj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mpaque de $1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Envío de $38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eso de volum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arifa de conveni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mbral de envío gratis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romesa de entreg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 paga por caja: se reparte entre las piezas que quep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vierte una caja grande en kilos que no exist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 el número que negociaste; la ventanilla es el que te imponen hoy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19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a política que se fija con la división entre envío y marge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571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Surtido más tránsito más un día de aire: se escribe y se mid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24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Crece con cada pieza del carrito: es costo variable por unidad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Juego de memoria: el costo de entregar contra su númer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7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495675"/>
                <a:gridCol w="4619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paque por pi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 pesos, en los cuatro canales d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o de la caja ch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8 pesos absorbidos por la empr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ío incluido en Mercado Li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8 pesos por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ifa de logística de Amazo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2 pesos en el modelo FBA del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viar en ventan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11 pesos por el pedido 43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ifa de conven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68 pesos por ese mismo ped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Juego de memoria: el costo de entregar contra su número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765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5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éntic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t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áls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5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35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ketpl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.\n\n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r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3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500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lui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tiz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r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ckup»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a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r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ci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stor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vi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lando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]]></a:t>
            </a:r>
          </a:p>
        </p:txBody>
      </p:sp>
      <p:pic>
        <p:nvPicPr>
          <p:cNvPr id="3" name="" descr="Vista aérea de un centro de distribución con camiones y andenes de carga">
            <a:hlinkClick r:id="rId3" tooltip="Vista aérea de un centro de distribución con camiones y andenes de carg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867025" y="1257300"/>
            <a:ext cx="340042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oto de marcinjozwiak en Pixabay (licencia de contenido libre): production, facility, logistic, distribution center, transit, truck, transport, warehouse. https://pixabay.com/photos/production-facility-logistic-4408573/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marketing.lumbre.lat/object/emp-mkt-c69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\n\n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o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\n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ns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ábi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í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g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ría.\n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ch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i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uv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haza.\n4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if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z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lamo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s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oc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lp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ó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úm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evedad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g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l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mbolso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ví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220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$2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lp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regala un envío: decide quién lo paga. Cuando esa decisión no está escrita, la paga el margen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 · caso ficticio Bálsamo Oaxaca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972175"/>
          <a:chOff x="514350" y="247650"/>
          <a:chExt cx="8629650" cy="59721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enta se cierra en la ficha; la ganancia se decide en la caj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76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ejos para mejorar los envíos de tus product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3200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n YouTube del canal Moving Box sobre cómo mejorar los envíos de un producto: medir la caja, elegir el empaque y cuidar el plazo prometido, lo mismo que este OA resuelve con los números del caso ficticio. El identificador salió de la búsqueda verificada de la campaña y se revalidó por oembed; confirma vigencia y canal antes de public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56769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venta se cierra en la ficha; la ganancia se decide en la caj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el método fuera del cartón: una marca de salsas artesanales en Puebla (ficticia) vende en su propia web con dos canales de envío, y su dueña está pensando en regalar el envío arriba de $400 porque «así lo hace una marca grande». Sus frascos pesan: un pedido de tres frascos sale en una caja que la paquetería le cobra como 2 kg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los datos que tú definas, llena dos filas de la hoja de este OA: peso y volumen de la caja, empaque por pieza, envío cotizado en convenio y en ventanilla, quién lo paga, plazo prometido y margen restante. Luego calcula el umbral con la división: envío entre el margen del carrito, y decide en una frase si regalas, cobras o armas combo. ¿Cuál de los dos envíos —el liviano o el de tres frascos— te cambia el umbral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385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abla de este OA es tu plantilla: cópiala, llénala con tus números y ponle la fecha y la vigencia de tu cotización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paquetería no te da una tarifa de convenio escrita, negocíala o pide la tabla por peso: un umbral sin costo real de la caja es un descuento disfraza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osto de entregar son tres líneas: empaque por pieza, envío por caja y la comisión que declara tu estado de cuen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que de $14 por pieza en los cuatro canales; envío absorbido de $38 en directo y tienda propia, $78 en Mercado Libre y $62 en Amazon: supuestos del caso, tu cifra real se cotiz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edido de dos piezas en la misma caja reparte el envío y la publicidad: deja $311 contra $224 de dos pedidos sueltos, o $155.50 por bálsamo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umbral de envío gratis se fija con una división: envío regalado entre el margen del carrito; el de $320 te costaría 51 bálsamos al mes en la tienda prop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quetería cobra volumen, no producto: 9,000 cm³ pesan 1.8 kg con factor de 5,000 contra 0.8 kg real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0003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0003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omesa de entrega es surtido más tránsito más un día de aire, y el retraso se avisa antes, con fecha nueva, opción real y registro en la hoja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abes cuánto cuesta hoy una caja de tu catálogo con la tarifa de convenio y cuánto en ventanill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empaque está anotado por pieza dentro del costo del pedido o perdido en los gastos generales del mes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visión sostiene tu umbral de envío gratis, y qué carrito pesado la rompe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u promesa de entrega incluye el día de surtido o empieza a contar cuando el paquete sale del taller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un pedido se retrasa, ¿avisas antes de la fecha prometida o esperas a que el cliente escriba?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nar la hoja de costo de envío y promesa de entrega por canal, con el peso de la caja, quién paga el envío y el margen resta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y justificar un umbral de envío gratis con la división entre el costo real de la caja y el margen del carrito, incluyendo la excepción de los carritos pesad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l protocolo de retraso: aviso antes de la fecha, nueva fecha con número, opción real y registro del costo en la hoj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osto real de entregar y promesa de entreg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separas lo que cuesta por pieza de lo que cuesta por caja, sabes poner el umbral con aritmética y tienes un protocolo para el retraso. Siguiente módulo: el inventario compartido, donde se decide qué puedes anunciar hoy sin vender lo que no exist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costo real de entregar y promesa de entreg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odavía mezclas empaque y envío, o fijas el umbral copiando al competidor, repasa el ejemplo del pedido 431 paso a paso: la cifra que decide no es el precio del bálsamo, es el envío entre el margen del carrito. Y si prometes días sin sumar el surtido, vuelve a la sección de la promesa de entrega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emp-mkt-c69-m05-oa01"/>
              </a:rPr>
              <a:t><![CDATA[Enviar sin romper la ganancia: empaque, costo de envío y promesa de entre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7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 compartido: el día que vendiste 22 bálsamos que no existí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ya sabes cuánto cuesta cumplir la entrega; el módulo 6 ataca el otro extremo del hilo: qué puedes anunciar hoy en cada canal sin vender piezas que no están en el anaquel, y qué se hace cuando la venta le gana al físic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2026-10-24T23:16:38Z</dcterms:created>
  <dcterms:modified xsi:type="dcterms:W3CDTF">2026-10-24T23:16:38Z</dcterms:modified>
  <dc:title>Enviar sin romper la ganancia: empaque, costo de envío y promesa de entrega</dc:title>
  <dc:description>Presentación editable del OA «Enviar sin romper la ganancia: empaque, costo de envío y promesa de entrega». Enlace: https://marketing.lumbre.lat/object/emp-mkt-c69-m05-oa01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