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19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Un cliente saliendo por una puerta trasera mientras todos miran la entrada fro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fuga no avisa. Un paciente que no regresa no reclama; solo desaparece de la ag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1.4 millones que la clínica no vio irse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1.4 millones que la clínica no vio irse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1.4 millones que la clínica no vio irse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1.4 millones que la clínica no vio irse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1.4 millones que la clínica no vio irse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1.4 millones que la clínica no vio irse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cuatro tipos de fuga y su costo real por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os cuatro tipos de fuga y su costo real por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1.4 millones que la clínica no vio irs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cliente deja de comprar sin decir por qué → Silenci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ide descuento cada vez más agresivo → Competi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clama fuerte y pide hablar con el dueño → Disput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ae su frecuencia de mensual a trimestral sin avisar → Silenci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ce que «el de la competencia le ofreció mejor» → Competi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scribe una reseña negativa en Google con enojo → Disput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lencio sin avisar, comparación con rival, queja con enojo: tres fugas, tres lec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19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uántos clientes del año pasado NO compraron este año, y cuánto vale esa fuga comparada con el costo de atraer nue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ublicidad sin base de churn es llenar una cubeta con hoyo. La pregunta correcta no es «¿cómo traigo más?» sino «¿cuántos se me van y por cuánto?». B da el número real y compara. En la clínica de Querétaro, la respuesta era 3.4 millones de CLV perdido — seis veces más que el presupuesto anual de publicidad. Con ese número, la inversión lógica era cuidar, no captar. A, C y D son reacciones a síntomas sin diagnós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que reclama te da oportunidad; el que desaparece ya deci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19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. El cliente que reclama todavía está contigo: quiere que algo cambie, te está dando una oportunidad. La queja con enojo es señal de que le importa. El cliente que desapareció sin decir palabra ya decidió por ti; no te dio señal, no te dio chance de arreglar. En la clínica dental, las dos quejas que Andrea atendió en el año terminaron volviendo con más gastos; los 160 silenciosos ya estaban en otra clí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que reclama te da una oportunidad; el que desaparece ya decidio por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19-m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ta semana, saca tres números: ticket promedio, frecuencia anual por cliente, y cuántos clientes del año pasado NO compraron este año. Multiplica ticket × frecuencia × vida probable y escribe el CLV de tu PyME. Ahora multiplica el número de clientes perdidos por el CLV. Ese es el monto exacto de la fuga anual. Cuando lo tengas, decídete: ¿invertirás en atraer clientes nuevos, o en cuidar a los que ya tienes? La mayoría de PyME mexicanas están invirtiendo en atraer cuando el retorno está del otro lado, y no lo saben porque nadie hizo la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1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conomía de la ret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19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17" r:id="rId1"/>
    <p:sldLayoutId id="2481904918" r:id="rId2"/>
    <p:sldLayoutId id="2481904919" r:id="rId3"/>
    <p:sldLayoutId id="248190492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2c7c2ba877e235d9d0f4b80939b7b4e0068e89ab1807e121.jpg"/>
  <Relationship Id="rId3" Type="http://schemas.openxmlformats.org/officeDocument/2006/relationships/hyperlink" Target="https://marketing.lumbre.lat/object/emp-ser-c19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ser-c19-m01-oa01" TargetMode="External"/>
  <Relationship Id="rId4" Type="http://schemas.openxmlformats.org/officeDocument/2006/relationships/hyperlink" Target="https://marketing.lumbre.lat/object/emp-ser-c19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19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lea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g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valor de vida del cliente y el costo anual del churn en un caso de PyM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ser-c19-m01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valor de vida del cliente y el costo anual del churn en un caso de Py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de cada diez clientes que se van no se quejan: simplemente dejan de comprar. Este objeto abre el curso con la matemática incómoda — cuánto vale un cliente a lo largo de su vida, cuánto cuesta una fuga anual, y por qué conseguir uno nuevo cuesta entre cinco y veinticinco veces más que retener al actual. Con la clínica dental de Querétaro que descubrió que perdía 1.4 millones al año sin saberlo, y el restaurante de Oaxaca que subió ventas bajando su churn cuatro pu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hurn · retencion · cliente · clc · economia · servici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]]></a:t>
            </a:r>
          </a:p>
        </p:txBody>
      </p:sp>
      <p:pic>
        <p:nvPicPr>
          <p:cNvPr id="3" name="" descr="Un cliente saliendo por una puerta trasera mientras todos miran la entrada frontal">
            <a:hlinkClick r:id="rId3" tooltip="Un cliente saliendo por una puerta trasera mientras todos miran la entrada fronta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fuga no avisa. Un paciente que no regresa no reclama; solo desaparece de la agen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ser-c19-m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ét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d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uen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est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er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3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ier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4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,2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40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4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cció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í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tinu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todonci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1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70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0.\n\nMultiplicaro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8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cisé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d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»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…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a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os.\n\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xa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r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r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ánd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cio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í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números que todo dueño de PyME debería conoc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actur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and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).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.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r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o.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s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.\n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LV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800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V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9,0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800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9,000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icinc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pect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e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zc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m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ltimátu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igr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.\n\nDet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ic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éta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aparecid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ándo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tipos de fuga y su costo real por client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1809750"/>
                <a:gridCol w="2152650"/>
                <a:gridCol w="2371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fu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tempr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real (ejemplo CLV 19,000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lencio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ja de comprar sin decir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e la frecuencia de mensual a trimes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9,000 perdidos, sin saber por qu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eti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va al rival, a veces por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de más descuento; pregunta por promo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9,000 más costo de recuperación si quieres que vuel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tipos de fuga y su costo real por client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1809750"/>
                <a:gridCol w="2152650"/>
                <a:gridCol w="2371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fu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tempr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real (ejemplo CLV 19,000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pu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va enojado, pero al menos te lo di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ja fuerte, factura recla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9,000 más 5-10 reseñas negativas que alejan a futu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tu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a, se muda, mue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lización de datos sin res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rrecuperable; solo evitable si diversificas cart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r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keting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onist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i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ó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ur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j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r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ur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g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1.4 millones que la clínica no vio 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según el tipo de fuga que anunci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ilencios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etitiv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sputa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cliente deja de comprar sin decir por qué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ide descuento cada vez más agresiv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clama fuerte y pide hablar con el dueñ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ae su frecuencia de mensual a trimestral sin avis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ice que «el de la competencia le ofreció mejor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scribe una reseña negativa en Google con enoj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1.4 millones que la clínica no vio 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yME tiene ventas planas este año y tú estás pensando en subir publicidad para «traer clientes nuevos». Lo primero que deberías revisar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uánto estás gastando en publicidad vs. la compete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uántos clientes del año pasado NO compraron este año, y cuánto vale esa fuga comparada con el costo de atraer nuev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tu producto ya se quedó viej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 conviene bajar precios para hacer volume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1.4 millones que la clínica no vio 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que se quejó con enojo es más peligroso que uno que dejó de comprar sin decir 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.4 millones que la clínica no vio ir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uga silenciosa es la única que no te deja aprender. Todas las demás te están avisand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1.4 millones que la clínica no vio 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semana, saca tres números: ticket promedio, frecuencia anual por cliente, y cuántos clientes del año pasado NO compraron este año. Multiplica ticket × frecuencia × vida probable y escribe el CLV de tu PyME. Ahora multiplica el número de clientes perdidos por el CLV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es el monto exacto de la fuga anual. Cuando lo tengas, decídete: ¿invertirás en atraer clientes nuevos, o en cuidar a los que ya tienes? La mayoría de PyME mexicanas están invirtiendo en atraer cuando el retorno está del otro lado, y no lo saben porque nadie hizo la cuen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057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V = ticket × frecuencia × vida; perder uno cuesta el CLV, no el ticke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de diez clientes que se van no se quejan: desaparec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er cuesta cinco a veinticinco veces menos que atra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practicarlo en tu oper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 de Excel con cliente, última compra, frecuencia, ticket promed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año actual contra año anterior; contar fugas silencios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r al cliente que desapareció; preguntar qué pasó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cuestan din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 publicidad sin medir churn: llenar cubeta con hoy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ir «ventas planas» = año bueno; puede ser 13 % de fuga disfr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 fuga natural (se mudó, cerró) con evitable (lo perdiste tú)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conomía de la reten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calcular tu número de fuga y cuánto vale un cliente a lo largo de su vida. Con ese número, cualquier inversión en servicio se justifica con lógi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odavía no puedes decir cuánto vale un cliente tuyo en 5 años, todavía no sabes qué estás perdiendo cuando se va. Vuelve al callout de los cuatro número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cuestan din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19-m01-oa01"/>
              </a:rPr>
              <a:t><![CDATA[El cliente que se va sin pelear: la fuga que no 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 el journey: donde el cliente sufre, ahí gana tu compe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una vez que sabes cuánto vale cada cliente, ves dónde lo estás per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2026-10-25T00:37:24Z</dcterms:created>
  <dcterms:modified xsi:type="dcterms:W3CDTF">2026-10-25T00:37:24Z</dcterms:modified>
  <dc:title>El cliente que se va sin pelear: la fuga que no ves</dc:title>
  <dc:description>Presentación editable del OA «El cliente que se va sin pelear: la fuga que no ves». Enlace: https://marketing.lumbre.lat/object/emp-ser-c19-m01-oa01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