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19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Un mostrador de servicio con cuatro pantallas, cada una con un canal distinto; todas muestran su tiempo máximo de resp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 protocolo no es una corbata: es la promesa mínima que tu equipo puede sostener ante 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3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WhatsApp que nadie contestó en cuatro horas» (2 de 8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WhatsApp que nadie contestó en cuatro horas» (3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WhatsApp que nadie contestó en cuatro horas» (4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WhatsApp que nadie contestó en cuatro horas» (5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WhatsApp que nadie contestó en cuatro horas» (6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WhatsApp que nadie contestó en cuatro horas» (7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WhatsApp que nadie contestó en cuatro horas» (8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l estándar de la ferretería por c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l estándar de la ferretería por c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WhatsApp que nadie contestó en cuatro hora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«Recibí tu mensaje; en 15 minutos te doy avance» → Primer cont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ntestador telefónico con horario y WhatsApp → Primer cont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tización entregada en menos de cuatro horas con plazo → Resol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ransferencia cálida a la persona que sí puede resolver → Resol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Tu pedido ya fue entregado, ¿cómo te fue?» → Cier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MS de confirmación después de agendar cita → Cier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mer contacto informa; resolución actúa; cierre verif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19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andar el acuse: «Hola [nombre], recibí tu mensaje. Mañana a primera hora reviso existencia y te doy precio. Si es urgente, márcame al [número]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responder (A) deja al cliente en la incertidumbre y abre la puerta al competidor. C genera abandono; D le traslada el trabajo al cliente. B cumple el principio del protocolo: reconocer en tiempo, comunicar cuándo habrá respuesta, y dejar abierta la vía urgente. En la ferretería, ese acuse de recorte bajó el abandono de mensajes WhatsApp del 70 % sin resolver nada todavía. El cliente no tolera la espera — tolera el silen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otocolo define accion predecible, no palabras ident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19-m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razón por la que muchos protocolos de PyME fracasan. Un guion idéntico suena a call center grande, no a negocio cercano. Lo que da confianza no es la palabra exacta, es la acción predecible: siempre responder en el mismo tiempo, siempre decir la verdad sobre qué está pasando, siempre cerrar. El protocolo define qué comunicar y en cuánto tiempo — no las palabras. Las tres personas de la ferretería escribieron sus propios mensajes de acuse: cortos, en su tono, pero con tiempos y estructura compart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otocolo define accion predecible y tiempos ciertos, no palabras ident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19-m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el canal donde recibes más mensajes de clientes — el que más te deja en «déjame ver esto luego». Escribe los cuatro elementos para ese canal: qué primer contacto puedes mandar de inmediato (aunque aún no tengas la respuesta), cuál es tu tiempo realista de resolución, quién hace el seguimiento y qué mensaje de cierre usarás. Después pide a tres del equipo que lo usen una semana. Al séptimo día, reúne a todos quince minutos: ¿funcionó? ¿hay que ajustar los tiempos? ¿alguien se sintió robotizado? Un protocolo no se impone: se prueba y se corrig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3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3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Estándar por c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19" r:id="rId1"/>
    <p:sldLayoutId id="2481904920" r:id="rId2"/>
    <p:sldLayoutId id="2481904921" r:id="rId3"/>
    <p:sldLayoutId id="248190492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3bdfa7490304f29ff074859b18cd979e484156d16d819ef1.jpg"/>
  <Relationship Id="rId3" Type="http://schemas.openxmlformats.org/officeDocument/2006/relationships/hyperlink" Target="https://marketing.lumbre.lat/object/emp-ser-c19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ser-c19-m03-oa01" TargetMode="External"/>
  <Relationship Id="rId4" Type="http://schemas.openxmlformats.org/officeDocument/2006/relationships/hyperlink" Target="https://marketing.lumbre.lat/object/emp-ser-c19-m03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bat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ánda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decib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perienc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el estándar de atención por canal: primer contacto, resolución, seguimiento y cierr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ser-c19-m03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el estándar de atención por canal: primer contacto, resolución, seguimiento y cier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no evalúa tu servicio por si el empleado fue «simpático»: lo evalúa por si le respondieron a tiempo, si le resolvieron y si le avisaron cuando algo iba a tardar. Este objeto entrega cómo escribir estándares de respuesta por canal —WhatsApp, teléfono, presencial y correo— con tiempo máximo de primer contacto, guía de tono y regla de escalamiento, sin volver robot al equip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tocolo · estandar · canal · respuesta · escalamiento · servici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]]></a:t>
            </a:r>
          </a:p>
        </p:txBody>
      </p:sp>
      <p:pic>
        <p:nvPicPr>
          <p:cNvPr id="3" name="" descr="Un mostrador de servicio con cuatro pantallas, cada una con un canal distinto; todas muestran su tiempo máximo de respuesta">
            <a:hlinkClick r:id="rId3" tooltip="Un mostrador de servicio con cuatro pantallas, cada una con un canal distinto; todas muestran su tiempo máximo de respuest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 protocolo no es una corbata: es la promesa mínima que tu equipo puede sostener ante el clien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ser-c19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erretería industrial de Tijuana recibía 40 mensajes de WhatsApp al día de clientes corporativos: solicitud de refacción, confirmación de entrega, duda simple. Después del journey, Andrea había instalado la regla de cotizar en menos de cuatro horas — y la estaba cumpliendo en las cotizaciones. Pero los demás mensajes esperaban hasta el día siguiente porque quien atendía el mostrador no alcanzaba a respond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sultado: clientes que escribían «¿hay alguien?», no recibían respuesta, e iban al competidor porque «al menos contestan».\n\nCuando escribieron el estándar por canal, descubrieron algo que no esperaban: el mensaje que más valoraba el cliente no era la solución — era el acuse. «Recibí tu mensaje, en 15 minutos te doy avance» enviado en los primeros diez minutos reducía el 70 % de los abandon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no necesitaba la respuesta inmediata; necesitaba saber que no se le había olvidado.\n\nLa clínica dental de Querétaro hizo algo parecido en el teléfono. Beto escuchó su propia contestación automática y encontró algo «frío y burocrático»: «En este momento no podemos atenderle, inténtelo más tarde o deje su mensaje». Los pacientes colgaban y llamaban a otra clínica. Lo sustituyeron por un mensaje con nombre y hora concreta: «Hola, soy [nombre] de la clínica. En este momento estamos atendiendo pacient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janos tu nombre y WhatsApp y te escribimos en menos de dos horas hábiles para agendar. Si es urgencia, marca al número X». Con eso, el 30 % de quienes antes colgaban dejaron su dato y agendaron.\n\nUn protocolo no es vestirse bonito ni decir «buenos días, ¿en qué le puedo servir?» de guion. Es definir qué puede esperar el cliente de ti, por canal y por situación — y después asegurarte de que tu equipo puede cumplirlo sin sufri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elementos del estándar de aten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do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át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ot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4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o.\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r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ier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.\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ó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a.\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ió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e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mi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tar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tiz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il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a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rrete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il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acción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área]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o»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la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en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e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puesto]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asa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tándar de la ferretería por can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2219325"/>
                <a:gridCol w="1895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imer conta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olu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ier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hatsApp (horario hábil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use en 10 minu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tización en menos de 4 horas; solicitud común en 30 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saje el mismo día: «¿algo más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amada telefón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mediata si contes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dar o resolver en la misma lla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ción por SMS en la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tándar de la ferretería por can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2219325"/>
                <a:gridCol w="1895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imer conta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olu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ier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en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medi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acción en tienda: mismo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tiene que irse, cierre con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 (corporativo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uesta automática ese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uesta en 24 horas hábi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al con número de cotiz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ot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íg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ra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X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nombre]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.\n\nInvoluc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u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d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rreter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d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t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marlo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?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a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or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p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atisfech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WhatsApp que nadie contestó en cuatro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según el elemento del estándar al que pertenec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imer conta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olu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ierr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Recibí tu mensaje; en 15 minutos te doy avance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ntestador telefónico con horario y WhatsApp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tización entregada en menos de cuatro horas con plaz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ransferencia cálida a la persona que sí puede resolv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Tu pedido ya fue entregado, ¿cómo te fue?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MS de confirmación después de agendar ci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WhatsApp que nadie contestó en cuatro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llega un WhatsApp a las 6 de la tarde de un cliente preguntando por una refacción. Cierras en diez minutos y no tienes el dato de existencia. La respuesta correcta según el protocolo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responder; mañana a primera hora contestas con el dato de existencia comple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andar el acuse: «Hola [nombre], recibí tu mensaje. Mañana a primera hora reviso existencia y te doy precio. Si es urgente, márcame al [número]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sponder «no sé, mañana lo veo» y dejar la conversación ahí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andar el catálogo para que lo busque él mism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WhatsApp que nadie contestó en cuatro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un protocolo de servicio para tu PyME significa que el equipo debe hablar con las mismas palabras exactas para que el cliente sienta profesionalism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WhatsApp que nadie contestó en cuatro ho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tocolo no es un guion: es una promesa que puedes cumplir. Cuando el cliente sabe qué esperar, la ansiedad se vuelve confianza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WhatsApp que nadie contestó en cuatro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el canal donde recibes más mensajes de clientes — el que más te deja en «déjame ver esto luego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38375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os cuatro elementos para ese canal: qué primer contacto puedes mandar de inmediato (aunque aún no tengas la respuesta), cuál es tu tiempo realista de resolución, quién hace el seguimiento y qué mensaje de cierre usarás. Después pide a tres del equipo que lo usen una sema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éptimo día, reúne a todos quince minutos: ¿funcionó? ¿hay que ajustar los tiempos? ¿alguien se sintió robotizado? Un protocolo no se impone: se prueba y se corrig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elementos: primer contacto, resolución, seguimiento y cier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 de tono, no guion: qué comunicar, no las palabras exact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quipo escribe el protocolo: lo que nace de la participación se cump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practicarlo en tu oper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r por el canal que genera más quejas o más abando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 lista de solicitudes frecuentes para resolver en verd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el protocolo cada seis meses con datos de cumplimient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que cuestan clien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 rígido que suena artificial en una PyM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efinir quién atiende el rojo — escalamiento sin nombre es n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el protocolo desde la gerencia sin preguntar al equip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ándar por can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Identificas los cuatro elementos del estándar y los aplicas a un caso re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el callout: los cuatro elementos son primer contacto, resolución, seguimiento y cier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que cuestan clien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3-oa01"/>
              </a:rPr>
              <a:t><![CDATA[Protocolo sin corbata: estándares que hacen predecible la experi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tocolo no se mide por la extensión del documento, sino por cuántos «no sabía qué estaba pasando» elimina. La ferretería de Tijuana dejó de usar una hoja por canal: cuatro columnas, dos renglones. Andrea la plastificó y la pegó junto a la pantalla de WhatsApp. Seis meses después ya no la necesitaban: el estándar estaba en la cultura del equipo, y el abandono de mensajes era un problema que ya nadie mencionab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2026-10-25T00:37:25Z</dcterms:created>
  <dcterms:modified xsi:type="dcterms:W3CDTF">2026-10-25T00:37:25Z</dcterms:modified>
  <dc:title>Protocolo sin corbata: estándares que hacen predecible la experiencia</dc:title>
  <dc:description>Presentación editable del OA «Protocolo sin corbata: estándares que hacen predecible la experiencia». Enlace: https://marketing.lumbre.lat/object/emp-ser-c19-m03-oa01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