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a hoja de Excel con tres columnas — NPS, quejas, acciones— sobre un escritorio de mostrador; al lado hay un cartel con un número de teléfono para dejar sug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edir lealtad no requiere software: requiere una pregunta, un buzón y una junta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5-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sistema de la ferretería en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5-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sistema de la ferretería en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5-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le ahorró dos años de encuestas a la ferreterí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 «del 0 al 10, ¿qué tan probable es que nos recomiendes?» → NP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lamada a los que respondieron 0-6 para entender qué falló → NP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WhatsApp directo al dueño donde el cliente escribe sin llenar formatos → Buzón de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ja física en el mostrador con hojas y lápiz → Buzón de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eer tres quejas en voz alta y detectar un patrón → Junta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res acciones con dueño y fecha; revisar cumplimiento el mes siguiente → Junta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PS mide; buzón captura; junta convierte en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5-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nstalar el buzón de quejas con WhatsApp directo al dueño, y empezar a leer y clasificar cada queja esta semana; el NPS se puede sumar después, cuando tengas 30 o más transacciones mens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repite el error de Doña Rocío: encuesta larga sin muestra suficiente, con sesgo de sobrevivientes. C es matemáticamente débil: un detractor en 15 respuestas mueve el NPS 6-7 puntos — el número dice más del azar que del servicio. D es prematuro. B instala la fuente más rica de información cualitativa desde el día uno: cada queja que llega por un canal fácil es un diagnóstico gratis. En la clínica dental, los primeros dos meses de buzón sin NPS produjeron suficientes patrones como para rediseñar la primera visita — sin calcular un solo punto de NP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PS es termometro: lo que importa es la accion sobre detr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5-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NPS es un termómetro, no el tratamiento. Un NPS alto sin seguimiento a detractores es una foto bonita de una situación que podría estar deteriorándose. El valor real del NPS está en lo que haces con los 0-6 — con los detractores — y en la tendencia que ves mes a mes después de aplicar las acciones de la junta. Una PyME con NPS de 28 que lee y actúa sobre sus detractores tiene más futuro que una con NPS de 55 que nunca pregunta «¿qué podríamos hace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PS es termometro; lo que importa es la accion sobre los detr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5-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serva cuatro semanas para montar el sistema: semana 1 — journey impreso en la pared; semana 2 — protocolo por canal plastificado junto a los dispositivos; semana 3 — buzón de quejas operativo con la regla LAST escrita; semana 4 — pregunta de NPS y primera junta mensual. Al cerrar las cuatro semanas, agenda la junta de cada primer lunes del mes durante seis meses. No la canceles aunque no haya quejas — si no hay quejas, usa la junta para leer los seguimientos a detractores. Y en la junta de fin de semestre, revisa el primer mes contra el sexto: ¿bajaron las quejas recurrentes? ¿cambió el NPS? ¿qué tres acciones funcionaron? Lo que no se revisa, no s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5-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5-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Sistema mínimo de lea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9983" r:id="rId1"/>
    <p:sldLayoutId id="2481899984" r:id="rId2"/>
    <p:sldLayoutId id="2481899985" r:id="rId3"/>
    <p:sldLayoutId id="24818999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498a9a49226797c7bbf1b84b771c52c7b09eaf849147dbe1.jpg"/>
  <Relationship Id="rId3" Type="http://schemas.openxmlformats.org/officeDocument/2006/relationships/hyperlink" Target="https://marketing.lumbre.lat/object/emp-ser-c19-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19-m05-oa01" TargetMode="External"/>
  <Relationship Id="rId4" Type="http://schemas.openxmlformats.org/officeDocument/2006/relationships/hyperlink" Target="https://marketing.lumbre.lat/object/emp-ser-c19-m05-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alt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c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40]]></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activ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19-m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el sistema mínimo: NPS simple, buzón de quejas con clasificación y junta mensual de voz del cliente.]]></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integrador del curso: armas el sistema mínimo de medición de lealtad de tu PyME en cuatro semanas. Un NPS de una pregunta con seguimiento, un buzón de quejas con clasificación por tipo y etapa del journey, y una junta mensual de voz del cliente con tres acciones concretas por sesión. Sin software caro ni encuesta de cuarenta reactivos que nadie lle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NPS · lealtad · medicion · buzon · integra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a:t>
            </a:r>
          </a:p>
        </p:txBody>
      </p:sp>
      <p:pic>
        <p:nvPicPr>
          <p:cNvPr id="3" name="" descr="Una hoja de Excel con tres columnas — NPS, quejas, acciones— sobre un escritorio de mostrador; al lado hay un cartel con un número de teléfono para dejar sugerencias">
            <a:hlinkClick r:id="rId3" tooltip="Una hoja de Excel con tres columnas — NPS, quejas, acciones— sobre un escritorio de mostrador; al lado hay un cartel con un número de teléfono para dejar sugerencias"/>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edir lealtad no requiere software: requiere una pregunta, un buzón y una junta mensu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19-m05-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ña Rocío había visto en un congreso de la CANIEM una presentación sobre encuestas de satisfacción. Le pareció lógico: quería saber cómo iba su ferretería en la mente de los clientes. Contrató a una firma que diseñó un cuestionario de 40 reactivos, lo mandó por correo a 200 clientes, y obtuvieron 11 respuestas — todas de clientes muy satisfechos, porque los insatisfechos ni abrieron el correo. El informe costó cuarenta mil pesos y concluía que «el nivel de satisfacción es de 4.6 sobre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ió para nada.\n\nDos años después, en el curso de servicio, aprendieron algo distinto. No necesitaban una encuesta: necesitaban una pregunta y un hábito.\n\nMontaron el sistema en cuatro semanas. Primera semana: el journey de siete etapas que ya conoces, impreso en una pared del almacén. Segunda semana: el protocolo por canal con tiempos escritos y plastificados. Tercera semana: el buzón — físico en el mostrador y de WhatsApp con un número directo a Doña Rocío — y la regla LAST para quej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semana: la pregunta de lealtad y la junta mensual.\n\nLa pregunta: «Del 0 al 10, ¿qué tan probable es que nos recomiendes a otro empresario o jefe de compras?» Se envía una sola vez por compra, al finalizar la entrega o la factura del mes. No 40 reactivos — una. Con seguimiento automático para quienes ponen 6 o menos: «¿qué podríamos hacer mejor?»\n\nEl resultado en seis meses: NPS de 42. Descubrieron que el 80 % de las quejas de los clientes corporativos no eran sobre precio ni surtido — eran sobre claridad en la comunicación cuando había retras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de la junta de junio: mandar notificación proactiva cuando un pedido va a tardar. Costo: un mensaje de WhatsApp más por entrega. En el siguiente trimestre, las quejas por retrasos cayeron a un terc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componentes del sistema mínimo de lealtad]]></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Journ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gl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j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oriz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r.\n]]></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toco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ener.\n]]></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P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mie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0-1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vi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a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me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ot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9-1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7-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ract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0-6).]]></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ract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n]]></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uz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jun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ns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ier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i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sifi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íti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bigu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oc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us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ourn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n\n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l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e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ftwa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uali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PS bien entendido: por qué una pregunta basta — y cuándo no. El Net Promoter Score (NPS) se calcula así: porcentaje de promotores (9-10) menos porcentaje de detractores (0-6). Un NPS de 42 significa que hay 42 puntos más de promotores que detractores. Los rangos típicos en PyMEs mexicanas de servicio: entre -10 y +30 es normal; arriba de 40 es muy bueno; arriba de 60 es excepcional.\n\nLo que hace útil al NPS no es el número — es la pregunta de seguimiento a los detractores. «¿Qué podríamos hacer mejor?» convierte un 6 en información accion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línica dental, el 30 % de quienes respondieron 0-6 daban la misma respuesta: «nadie me explicó bien el tratamiento ni el costo antes de empezar». Ese hallazgo no salió de una encuesta de 40 reactivos; salió de una pregunta abierta debajo de la calificación.\n\nCuándo el NPS no basta: si tienes menos de 20 transacciones al mes, la muestra es muy chica y un solo detractor mueve el número diez puntos. En ese caso, sustituye el porcentaje por una revisión cualitativa — lee las quejas y los seguimientos de detractores en la junta mensual.]]></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ayuda; las palabras infor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istema de la ferretería en ope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2724150"/>
                <a:gridCol w="1657350"/>
                <a:gridCol w="1819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PS de un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 automático al cierre de factura o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trans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o And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a detract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o WhatsApp personalizado en 48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drea o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zón de qu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directo a Doña Rocío + caja física en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l equipo puede alim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istema de la ferretería en ope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2724150"/>
                <a:gridCol w="1657350"/>
                <a:gridCol w="1819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ción de qu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Excel: tipo / etapa / solución / recur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recibir cada qu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la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 de voz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 min: leer 3 quejas, detectar patrón, definir 3 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preside, equipo partici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P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n\n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P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men.\n]]></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i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n]]></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ntif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r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n]]></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eron.\n]]></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de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n\nDo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que le ahorró dos años de encuestas a la ferreter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el componente del sistema mínimo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P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zón de queja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nta mensu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 «del 0 al 10, ¿qué tan probable es que nos recomiend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lamada a los que respondieron 0-6 para entender qué fall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WhatsApp directo al dueño donde el cliente escribe sin llenar formato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ja física en el mostrador con hojas y lápiz]]></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er tres quejas en voz alta y detectar un patrón]]></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res acciones con dueño y fecha; revisar cumplimiento el mes siguiente]]></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que le ahorró dos años de encuestas a la ferreter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PyME tiene 15 transacciones al mes y nunca ha medido lealtad. El primer paso más útil 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ratar una encuesta de satisfacción con 30 reactivos para tener línea base]]></a:t>
            </a:r>
          </a:p>
        </p:txBody>
      </p:sp>
      <p:sp>
        <p:nvSpPr>
          <p:cNvPr id="10" name=""/>
          <p:cNvSpPr txBox="1"/>
          <p:nvPr/>
        </p:nvSpPr>
        <p:spPr>
          <a:xfrm>
            <a:off x="666750" y="30099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stalar el buzón de quejas con WhatsApp directo al dueño, y empezar a leer y clasificar cada queja esta semana; el NPS se puede sumar después, cuando tengas 30 o más transacciones mensu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el NPS de este mes y comparar contra la industria]]></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un CRM con módulo de encuestas automátic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que le ahorró dos años de encuestas a la ferreterí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objetivo de medir NPS es tener un número alto y presumir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le ahorró dos años de encuestas a la ferrete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necesitas cuarenta preguntas. Necesitas una que los clientes respondan, un buzón que no tenga fila, y una junta donde el equipo escuche.]]></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que le ahorró dos años de encuestas a la ferreterí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erva cuatro semanas para montar el sistema: semana 1 — journey impreso en la pared; semana 2 — protocolo por canal plastificado junto a los dispositivos; semana 3 — buzón de quejas operativo con la regla LAST escrita; semana 4 — pregunta de NPS y primera junta mensu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cerrar las cuatro semanas, agenda la junta de cada primer lunes del mes durante seis meses. No la canceles aunque no haya quejas — si no hay quejas, usa la junta para leer los seguimientos a detractores.]]></a:t>
            </a:r>
          </a:p>
        </p:txBody>
      </p:sp>
      <p:sp>
        <p:nvSpPr>
          <p:cNvPr id="8" name=""/>
          <p:cNvSpPr txBox="1"/>
          <p:nvPr/>
        </p:nvSpPr>
        <p:spPr>
          <a:xfrm>
            <a:off x="514350" y="26003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 en la junta de fin de semestre, revisa el primer mes contra el sexto: ¿bajaron las quejas recurrentes? ¿cambió el NPS? ¿qué tres acciones funcionaron? Lo que no se revisa, no se mejora.]]></a:t>
            </a:r>
          </a:p>
        </p:txBody>
      </p:sp>
      <p:sp>
        <p:nvSpPr>
          <p:cNvPr id="9"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mponentes: journey, protocolo, NPS de una pregunta y buzón con ju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PS es termómetro, no tratamiento: lo valioso es el seguimiento a detractor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mensual convierte datos en acciones — sin ella, el sistema se archiv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acticarlo en tu ope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semanas para montar todo; no hace falta un software.]]></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zar por el buzón si tienes menos de 30 transacciones mensuales.]]></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ar quién preside la junta mensual para que todos escuchen al cl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cl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uesta larga sin muestra suficiente: sesgo de sobrevivientes y cero accionabilidad.]]></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NPS sin llamar a los detractores.]]></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la junta una vez y cancelarla cuando no hay quej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 mínimo de lealt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scribir los cuatro componentes y montar la primera junta mensual.]]></a:t>
            </a:r>
          </a:p>
        </p:txBody>
      </p:sp>
      <p:sp>
        <p:nvSpPr>
          <p:cNvPr id="10"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llout: journey, protocolo, NPS y buzón con junta mens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cl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5-oa01"/>
              </a:rPr>
              <a:t><![CDATA[Proyecto: medir la lealtad de tus clientes sin encuesta de 40 reac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yecto final de este curso no es un documento que archivas. Es un sistema que corre. La ferretería de Tijuana montó el suyo en una hoja de Excel que Andrea actualiza cada viernes por la tarde y en una junta de 45 minutos el primer lunes de cada mes. En seis meses tuvieron datos suficientes para ver un patrón que les costó identificar por instinto durante dos años. La clínica dental de Querétaro instaló su buzón de WhatsApp y descubrió que sus detractores no estaban insatisfechos con los dentistas — estaban confundidos al inicio de la primera visita. Cada negocio tiene su hueco. El sistema no lo inventa: lo deja v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2026-10-24T23:15:10Z</dcterms:created>
  <dcterms:modified xsi:type="dcterms:W3CDTF">2026-10-24T23:15:10Z</dcterms:modified>
  <dc:title>Proyecto: medir la lealtad de tus clientes sin encuesta de 40 reactivos</dc:title>
  <dc:description>Presentación editable del OA «Proyecto: medir la lealtad de tus clientes sin encuesta de 40 reactivos». Enlace: https://marketing.lumbre.lat/object/emp-ser-c19-m05-oa01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