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ersona con diadema de auriculares atendiendo frente a una pantalla, con una libreta de apuntes y un reloj visible sobre el esc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buena atención se puede tener un día; el estándar se tiene todos los días, incluso los ma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cliente puede esperar sin pedirlo: eso es el estándar»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cliente puede esperar sin pedirlo: eso es el estándar»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cliente puede esperar sin pedirlo: eso es el estándar»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cliente puede esperar sin pedirlo: eso es el estándar»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cliente puede esperar sin pedirlo: eso es el estándar»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cliente puede esperar sin pedirlo: eso es el estándar»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rtesía contra estándar: qué respon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rtesía contra estándar: qué respon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odo mensaje de WhatsApp se responde en menos de diez minutos en horario de tienda» → Estándar real (observable y me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quí atendemos con mucho cariño y dedicación» → Buena voluntad disfrazada (no se puede au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e marcamos en cuanto tengamos novedades del pedido» → Promesa que nadie definió (pelig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liente que llega recibe saludo y oferta de ayuda en los primeros treinta segundos» → Estándar real (observable y me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ratamos a todos como nos gustaría que nos trataran» → Buena voluntad disfrazada (no se puede au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ándar hay donde hay un número o una conducta observable con fecha de verificación; «en cuanto tengamos novedades» promete sin reloj: eso es una bomba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oblema no es la gente ni los contactos fallados: es que «excelencia» no es un estándar —no dice qué, en cuánto tiempo ni siempre—; sin piso escrito, la atención queda en manos del azar y el turno, y ningún reemplazo va a arreglar lo que no está defi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ntación es la respuesta de personal: «contratar mejor». Pero **contratar mejor no arregla la ausencia de piso**: la persona excelente de hoy reproduce la lotería mañana cuando haya tres empleados y turnos rotativos. La opción de estadística confunde promedio con consistencia: el cliente no experimenta el sesenta, experimenta su contacto único, y el que no recibió respuesta simplemente no regresa ni te avisa. El buzón delega en el cliente el trabajo de auditar un sistema que la dueña nunca escribió. La respuesta correcta nombra la raíz: **adjetivo sin número ni obligación no es estándar**, y lo que hoy decide el azar debe decidirlo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biar «excelencia» por «todo mensaje se contesta el mismo día hábil» convierte un adjetivo en un estándar auditable: el problema de la papelería es de definición, no de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del entusiasta: fijar la vara en la heroicidad. Si escribes «respuesta en cinco minutos» y el sábado real son cuarenta, **acabas de fabricar una queja diaria con firma propia**: el cliente ahora tiene derecho a esperar lo imposible. El estándar inteligente es el nivel de los días malos, no de los días inspirados; y si mañana el equipo lo supera holgadamente, **el estándar se sube con evidencia, no con deseo**. La lógica es como el punto de equilibrio de un negocio: se planea desde el piso real, no desde el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ándar se fija en el nivel que el negocio puede sostener todos los días con su gente y recursos reales; un piso que no se cumple es una promesa incumplida progr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cinco contactos que un cliente tenga contigo esta semana (un mensaje, una visita, una llamada o un reclamo) y respóndelos como si fueras el cliente: ¿cuánto tardó?, ¿quién atendió?, ¿recibió lo mismo que la promesa del negocio? Después escribe los primeros tres borradores de estándar de tu negocio —tiempo de respuesta, saludo, compromiso de fecha— con número incluido. Si te cuesta escribir el número, ahí encontraste exactamente el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adjetivos a estánd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2849" r:id="rId1"/>
    <p:sldLayoutId id="2481902850" r:id="rId2"/>
    <p:sldLayoutId id="2481902851" r:id="rId3"/>
    <p:sldLayoutId id="24819028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8345538235f5e504a3b456c9640256a7453e8b5e54b5abc1.jpg"/>
  <Relationship Id="rId3" Type="http://schemas.openxmlformats.org/officeDocument/2006/relationships/hyperlink" Target="https://marketing.lumbre.lat/object/emp-ser-c49-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49-m01-oa01" TargetMode="External"/>
  <Relationship Id="rId4" Type="http://schemas.openxmlformats.org/officeDocument/2006/relationships/hyperlink" Target="https://marketing.lumbre.lat/object/emp-ser-c49-m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is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án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p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u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lunt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49-m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qué es un estándar de servicio y medir con un caso propio la variabilidad entre lo que promete el negocio y lo que el cliente realmente reci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lientes del mismo negocio reciben dos ateniones distintas: una excelente si quien atiende está de buen humor, otra lenta si está de malas. La buena voluntad no es un sistema. Este módulo define el estándar de servicio —lo que el cliente puede esperar sin pedirlo—, te hace medir la variabilidad real de tu atención con una auditoría de cinco contactos y marca la diferencia entre cortesía (se siente) y estándar (se cumple). Sales con tres estándares escritos para tu negoc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standar · variabilidad · atencion · medicion · promes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cliente puede esperar sin pedirlo: eso es el estándar]]></a:t>
            </a:r>
          </a:p>
        </p:txBody>
      </p:sp>
      <p:pic>
        <p:nvPicPr>
          <p:cNvPr id="3" name="" descr="Persona con diadema de auriculares atendiendo frente a una pantalla, con una libreta de apuntes y un reloj visible sobre el escritorio">
            <a:hlinkClick r:id="rId3" tooltip="Persona con diadema de auriculares atendiendo frente a una pantalla, con una libreta de apuntes y un reloj visible sobre el escritori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buena atención se puede tener un día; el estándar se tiene todos los días, incluso los mal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49-m01-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cliente puede esperar sin pedirlo: eso es el estánda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n\n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nd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cliente puede esperar sin pedirlo: eso es el estánda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o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r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cliente puede esperar sin pedirlo: eso es el estánda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destapan un estánd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v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u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á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ar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oc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es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m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nsaj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r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rm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ábad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tu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inci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ple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uev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cliente puede esperar sin pedirlo: eso es el estánda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descr=""/>
          <p:cNvSpPr/>
          <p:nvPr/>
        </p:nvSpPr>
        <p:spPr>
          <a:xfrm>
            <a:off x="514350" y="1219200"/>
            <a:ext cx="8115300" cy="19621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prim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n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án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ib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j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meti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án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er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up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ul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lunt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ade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n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rte]]></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cliente puede esperar sin pedirlo: eso es el estánda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n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ez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ez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t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ferm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le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ero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ís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es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cliente puede esperar sin pedirlo: eso es el estánda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cepc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es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uti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pcion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er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enci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ó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oj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l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re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cliente puede esperar sin pedirlo: eso es el estánda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no califica a tu equipo: califica la diferencia entre lo que esperó y lo que recibió. El estándar existe para que esa diferencia la controle el negocio, no el azar.]]></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tesía contra estándar: qué responde cada u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14500"/>
                <a:gridCol w="299085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p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tesía (buena volunt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dep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humor y la formación de quien atien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una lista escrita que se audita semanal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que cont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i am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cibió el cliente, en cuánto tiempo,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un emplead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erde las primera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el piso desde el día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tesía contra estándar: qué responde cada u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714500"/>
                <a:gridCol w="2990850"/>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p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tesía (buena volunt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corri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consejos sueltos: «échale g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número: el estándar que falló se mide y se aju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lo v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ía bueno, otro reg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mismo un martes que un sá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cliente puede esperar sin pedirlo: eso es el estánd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 negocio según ]]></a:t>
            </a:r>
            <a:r>
              <a:rPr lang="en-US" b="1" strike="noStrike" sz="2100" spc="0" u="none" cap="none">
                <a:solidFill>
                  <a:srgbClr val="1B2438">
                    <a:alpha val="100000"/>
                  </a:srgbClr>
                </a:solidFill>
                <a:latin typeface="Calibri"/>
              </a:rPr>
              <a:t><![CDATA[si es un estándar real o solo buena voluntad disfrazada]]></a:t>
            </a:r>
            <a:r>
              <a:rPr lang="en-US" b="1" strike="noStrike" sz="2100" spc="0" u="none" cap="none">
                <a:solidFill>
                  <a:srgbClr val="1B2438">
                    <a:alpha val="100000"/>
                  </a:srgbClr>
                </a:solidFill>
                <a:latin typeface="Calibri"/>
              </a:rPr>
              <a:t><![CDA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ándar real (observable y medi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voluntad disfrazada (no se puede audit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que nadie definió (peligros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odo mensaje de WhatsApp se responde en menos de diez minutos en horario de tien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quí atendemos con mucho cariño y dedic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 marcamos en cuanto tengamos novedades del pedido»]]></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que llega recibe saludo y oferta de ayuda en los primeros treinta segundos»]]></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ratamos a todos como nos gustaría que nos trataran»]]></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cliente puede esperar sin pedirlo: eso es el estándar]]></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apelería presume que «atendemos excelencia». La dueña audita cinco contactos reales: dos fueron impecables, uno tardó dos días en contestar, otro ni se contestó, y el último dependió de «lo que se le ocurrió a la chamaca nueva». ¿Cuál es el diagnóstico correcto?]]></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apelería atiende bien la mayoría de las veces, así que el problema es de personal: toca contratar gente más respons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oblema no es la gente ni los contactos fallados: es que «excelencia» no es un estándar —no dice qué, en cuánto tiempo ni siempre—; sin piso escrito, la atención queda en manos del azar y el turno, y ningún reemplazo va a arreglar lo que no está definid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es de cinco bien es un sesenta por ciento de aprobación: estadísticamente es un negocio con buen servicio]]></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olución es poner un buzón de quejas para que los clientes señalen los errores ellos sol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cliente puede esperar sin pedirlo: eso es el estánd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ándar de servicio debe buscar el nivel más alto posible para impresionar al cliente: mejor fijarlo en diez que en och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cliente puede esperar sin pedirlo: eso es el estándar]]></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cinco contactos que un cliente tenga contigo esta semana (un mensaje, una visita, una llamada o un reclamo) y respóndelos como si fueras el cliente: ¿cuánto tardó?, ¿quién atendió?, ¿recibió lo mismo que la promesa del negocio? Después escribe los primeros tres borradores de estándar de tu negocio —tiempo de respuesta, saludo, compromiso de fecha— con número incluido. Si te cuesta escribir el número, ahí encontraste exactamente el huec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primer estándar no tiene que ser perfecto: tiene que ser medible. Lo que se puede auditar el viernes se puede corregir el lunes.]]></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ndar es el piso de atención que se sostiene incluso los días malos, escrito y con núme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tesía cambia con la persona; el estándar cambia solo cuando el dueño lo decid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 cómo atender» es conocimiento en cabezas: se va con el empleado que se v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riabilidad no genera quejas: genera clientes que se van sin avis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ándar que no se cumple nunca es peor que no tenerlo: es una promesa con fecha de incumplimi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cibe el cliente si nadie tuviera un buen dí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mis tres contactos más frecuentes y qué tiempo de respuesta tienen hoy?]]></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diría al cliente nuevo el primer día sin manual?]]></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mido la variabilidad sin vigilar a todos?]]></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omesa estoy haciendo sin número defini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estándares con conducta observable y tiempo máximo, no con adjetiv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ar cinco contactos reales y reportar la dispersión entre mejor y pe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promesas sin número en la comunicación actual del nego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adjetivos a estánda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 que se siente de lo que se cumple, y tus tres borradores tienen número y conducta. Ese es el piso: todo lo que sigue en este curso se apoya aquí.]]></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s «estándares» todavía son adjetivos (rápido, amable, excelente), vuelve a la pregunta única: ¿cómo lo verifico un viernes a las seis? Si no se verifica, no exis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1-oa01"/>
              </a:rPr>
              <a:t><![CDATA[La atención no es carisma: por qué un estándar supera a la buen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el curso sigue con el momento que más se descuida y más define: los primeros treinta segundos de cada contacto, y cómo estandarizarlos por canal sin sonar a contestador. «El primer contacto: aperturas que orientan toda la conversación» convierte la lotería del saludo en ruti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2026-10-25T00:02:56Z</dcterms:created>
  <dcterms:modified xsi:type="dcterms:W3CDTF">2026-10-25T00:02:56Z</dcterms:modified>
  <dc:title>La atención no es carisma: por qué un estándar supera a la buena voluntad</dc:title>
  <dc:description>Presentación editable del OA «La atención no es carisma: por qué un estándar supera a la buena voluntad». Enlace: https://marketing.lumbre.lat/object/emp-ser-c49-m01-oa01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