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49-m04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ser-c49-m04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uatro tarjetas sobre una mesa con iconos de chat, teléfono, mostrador y megáfono de redes, cada una con un reloj dibujado disti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ada canal, su propio reloj y su propia etiqueta: la matriz los define antes del mar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49-m04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estándar por canal, no un estándar para todos» (2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estándar por canal, no un estándar para todos» (3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estándar por canal, no un estándar para todos» (4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estándar por canal, no un estándar para todos» (5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estándar por canal, no un estándar para todos» (6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estándar por canal, no un estándar para todos» (7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49-m04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49-m04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49-m04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«¿Tienen en azul y a qué hora abren el sábado?» → WhatsApp o teléfo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Quiero cambiar la mezcladora: no enciende y traigo el recibo» → Mostrad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Mándame la cotización formal para anexarla a la compra de mi empresa» → Corre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El técnico no llegó ayer, ¿me confirmas la nueva visita ahorita?» → WhatsApp o teléfo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Necesito factura con mis datos nuevos antes de que cierre el mes» → Corre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 simple y urgente, chat o llamada; lo que requiere el producto y el recibo físicos, mostrador; lo que necesita valor de documento, correo. Un caso por el canal equivocado pierde el registro o el tiem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ser-c49-m04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Reconocimiento público en una hora —nombre, gusto por el aviso, compromiso de hora de contacto—, bajar el caso al privado con el dueño del reclamo ya enterado, y responder el WhatsApp atrasado esa misma mañana con disculpa breve y resolución, no con excusas larg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 es la peor decisión posible: borrar **convierte una queja en una prueba de encubrimiento** que el cliente ya compartió a su gente. B exhibe datos del cliente y su caso —la regla de públicos existe para eso—. D entiende mal la regla: el privado solo deja la plaza pública sin respuesta, que también se lee como desprecio. C aplica las tres capas de la matriz: **velocidad pública (una hora), canal privado para resolver, y el pendiente atrasado atendido el mismo día** —con la disculpa corta, porque una disculpa larga suena a excusa y le devuelve al cliente la conversación a lo que ya no importa—. Nota que C **no** promete milagros en público: promete hora y conta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queja pública se ve y se atiende público; la solución se hace privado; y el reclamo fantasma del WhatsApp se resuelve de una vez con el contexto ya leído por el encarg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ser-c49-m04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es el **caos de los dos frentes**, hermano gemelo del cliente que repite su historia. El estándar correcto: el caso tiene un dueño y un canal principal con registro (el donde están los datos del cliente), y el otro canal solo acusa: «ya está visto con Ana, te responde hoy». Cuando ambos contestan por su lado, un día el cliente recibe dos precios o dos fechas distintas —y la credibilidad del negocio se mide por su peor versión—. La regla aplica también dentro de un canal: dos empleados que conocen el mismo pendiente, uno responde; los demás se reservan. En la matriz, por eso cada fila tiene columna de due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os respuestas sin coordinarse generan dos versiones del mismo caso: la regla es un dueño por caso, no una respuesta por ca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ser-c49-m04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ibuja la matriz de tus canales reales en una hoja: cinco renglones como máximo, cuatro columnas —tiempo, quién atiende, etiqueta, qué se promete—. Revísala contra la última semana: ¿cuántos mensajes quedaron fuera del horario prometido?, ¿cuántos casos cambiaron de canal sin traspaso con nombre? Corrige solo las dos celdas más incumplidas primero, y pon el horario publicado en el mensaje de bienvenida de tus canales de chat. Tres días después, audita otra vez esas dos cel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49-m04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49-m04-oa01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tu matriz de can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49-m04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0038" r:id="rId1"/>
    <p:sldLayoutId id="2481900039" r:id="rId2"/>
    <p:sldLayoutId id="2481900040" r:id="rId3"/>
    <p:sldLayoutId id="248190004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a4874a955a5f3234d1471c82d3ff2d303807c1a543f956b1.jpg"/>
  <Relationship Id="rId3" Type="http://schemas.openxmlformats.org/officeDocument/2006/relationships/hyperlink" Target="https://marketing.lumbre.lat/object/emp-ser-c49-m04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ser-c49-m04-oa01" TargetMode="External"/>
  <Relationship Id="rId4" Type="http://schemas.openxmlformats.org/officeDocument/2006/relationships/hyperlink" Target="https://marketing.lumbre.lat/object/emp-ser-c49-m04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4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la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WhatsApp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léfono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ostrad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d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ser-c49-m04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la matriz de canales del negocio: tiempos de respuesta por canal, etiqueta de escritura, horarios reales y traspasos sin que el cliente repita su histori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 admite frases cortas; el correo pide asunto y estructura; la queja pública en redes se atiende distinto; el mostrador no admite que veas la pantalla. Este módulo construye la matriz de canales: qué se promete en cada uno, con qué tiempos, con quién se atiende y cuándo pasar a otro canal sin que el cliente cuente su problema dos veces. Incluye los horarios publicados —el enemigo del estándar es el «siempre disponibles»— y las reglas de oro de la conversación escrita en Méxic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anales · matriz · horarios · traspaso · etiquet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estándar por canal, no un estándar para todos]]></a:t>
            </a:r>
          </a:p>
        </p:txBody>
      </p:sp>
      <p:pic>
        <p:nvPicPr>
          <p:cNvPr id="3" name="" descr="Cuatro tarjetas sobre una mesa con iconos de chat, teléfono, mostrador y megáfono de redes, cada una con un reloj dibujado distinto">
            <a:hlinkClick r:id="rId3" tooltip="Cuatro tarjetas sobre una mesa con iconos de chat, teléfono, mostrador y megáfono de redes, cada una con un reloj dibujado distint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da canal, su propio reloj y su propia etiqueta: la matriz los define antes del mart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ser-c49-m04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estándar por canal, no un estándar para todos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sponde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áb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a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i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reci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ncró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j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nta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r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estándar por canal, no un estándar para todos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ual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úm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)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iende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)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e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etid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)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te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oj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x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i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ld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az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yM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t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estándar por canal, no un estándar para todos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7051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7051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blica tus horarios: el enemigo del estándar es el «siempre disponibles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rci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n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ch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ie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intitré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l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t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a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ontestam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ába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m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h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venid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estándar por canal, no un estándar para todos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:15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o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o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n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lpable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estándar por canal, no un estándar para todos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l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o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te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at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t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oport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r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o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s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ar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ebook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estándar por canal, no un estándar para todos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t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s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r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spa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rg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vis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»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m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ar»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u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al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mbol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nt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estándar por canal, no un estándar para todos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10191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no cambia de canal para fastidiarte: cambia porque tu negocio le puso aduanas entre un canal y otro. La matriz bien hecha no tiene aduanas, tiene pasillos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35267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233362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estándar por canal, no un estándar para tod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 de canales modelo: cuatro preguntas, cinco canale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28900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2190750"/>
                <a:gridCol w="2124075"/>
                <a:gridCol w="24098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n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ues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tique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mesa váli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WhatsApp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ce minutos en horario; primera hora si llega de noch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ú después del saludo, audio solo de un minu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tizaciones, dudas de producto, estatus de ped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léfo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ndo tono, con nombre prop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sted de entrada, tono pausado, sin música larg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do lo que el chat no resuelve en tres mensaj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28900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2190750"/>
                <a:gridCol w="2124075"/>
                <a:gridCol w="24098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n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ues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tique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mesa váli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str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ez segundos el saludo, aunque no esté libre la caj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acto visual primero, palabra despué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voluciones y casos que se resuelven con el producto en la ma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des (públic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hora: reconocimiento público y cita a priv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ero defensiva pública, cero trapos sucios en comentar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cuchar y encauzar; nunca montajes ni datos en públ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666875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2190750"/>
                <a:gridCol w="2124075"/>
                <a:gridCol w="24098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n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ues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tique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mesa váli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re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ismo día hábi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sunto que resume el caso, respuesta en tres párraf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cumentos, facturas, acuerdos que deben quedar por escr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estándar por canal, no un estándar para tod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olicitud de cliente segú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anal donde debe atender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piensa en el canal principal, donde queda el registro correcto)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47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WhatsApp o teléfon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ostrado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rre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9814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«¿Tienen en azul y a qué hora abren el sábado?»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Quiero cambiar la mezcladora: no enciende y traigo el recibo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Mándame la cotización formal para anexarla a la compra de mi empresa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El técnico no llegó ayer, ¿me confirmas la nueva visita ahorita?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Necesito factura con mis datos nuevos antes de que cierre el mes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95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estándar por canal, no un estándar para tod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comenta en la publicación de Facebook del negocio: «Llevo una semana sin que me contesten mi reclamo». La empresa tiene su mensaje de WhatsApp sin leer desde hace dos días. ¿Cuál es la secuencia correcta según la matriz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Borrar el comentario para que no se propague y esperar a que el cliente escriba al WhatsApp como siempr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ntestarle en público todo el detalle del reembolso para que todos vean que sí tienen solución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conocimiento público en una hora —nombre, gusto por el aviso, compromiso de hora de contacto—, bajar el caso al privado con el dueño del reclamo ya enterado, y responder el WhatsApp atrasado esa misma mañana con disculpa breve y resolución, no con excusas larg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857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Mandarle mensaje privado solo: el comentario público no se toca porque alimenta el algoritm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estándar por canal, no un estándar para tod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cliente escribe por dos canales distintos a la vez (WhatsApp y correo), el estándar manda que ambos canales respondan cada uno por su lado para que ninguno quede en vis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estándar por canal, no un estándar para tod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 la matriz de tus canales reales en una hoja: cinco renglones como máximo, cuatro columnas —tiempo, quién atiende, etiqueta, qué se promete—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812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ísala contra la última semana: ¿cuántos mensajes quedaron fuera del horario prometido?, ¿cuántos casos cambiaron de canal sin traspaso con nombre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ge solo las dos celdas más incumplidas primero, y pon el horario publicado en el mensaje de bienvenida de tus canales de chat. Tres días después, audita otra vez esas dos celd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matriz no se escribe para el archivo: se escribe para el viernes a las seis, cuando alguien decide si contesta o deja para el lu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canal tiene su física: su reloj, su etiqueta y sus promesas válid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rio publicado y cumplido vale más que disponibilidad eterna improvisa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redes: reconocimiento público rápido, resolución privada con dueñ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raspaso sin repetir historia: se lee el registro antes de habla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aso, un dueño, un canal principal; los demás solo acusan recib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s canales tengo abiertos y cuál es el reloj de cada un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romesas NO son válidas por chat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 es el dueño cuando el titular del canal no está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hace un traspaso sin que el cliente repita todo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Mi horario está publicado y se cumple el primer mensaje de la mañana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la matriz de canales con tiempos, dueños, etiqueta y promesas válid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 horarios realistas y hacerlos valer desde el primer mensaje del dí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r traspasos entre canales con lectura de registro previ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tu matriz de canal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La matriz cerró el curso: estándares, aperturas, guiones y ahora el reglamento de tránsito por canal. Solo falta ensamblarlo todo en el proyecto final del curs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tu matriz tiene la columna «quién atiende» vacía, no tienes matriz: tienes deseos. Nadie es dueño de los mensajes de las siete de la tarde; escribe nombres y respaldos antes de segui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4-oa01"/>
              </a:rPr>
              <a:t><![CDATA[Cada canal tiene sus reglas: WhatsApp, teléfono, mostrador y re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curso cierra ensamblando las piezas. «Proyecto: tu manual de atención» convierte estándares, aperturas, guiones y matriz en un solo documento operativo de una hoja que tu equipo puede correr sin que tú estés mira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2026-10-24T23:16:05Z</dcterms:created>
  <dcterms:modified xsi:type="dcterms:W3CDTF">2026-10-24T23:16:05Z</dcterms:modified>
  <dc:title>Cada canal tiene sus reglas: WhatsApp, teléfono, mostrador y redes</dc:title>
  <dc:description>Presentación editable del OA «Cada canal tiene sus reglas: WhatsApp, teléfono, mostrador y redes». Enlace: https://marketing.lumbre.lat/object/emp-ser-c49-m04-oa01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