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Hoja impresa con tablas y guiones pegada junto a un teléfono de mostrador, con una taza de café y un bolígrafo enc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manual de atención cabe en una hoja; lo que no cabe en una hoja no se consulta, se ign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ntrega: un manual que se usa en el turno, no un documento que se archiva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secciones de la entrega y su prueba de termin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secciones de la entrega y su prueba de termin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os mensajes del sábado contestados hasta el lunes: nadie anotó quién respalda el canal el fin de semana → Sección de matriz o gu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empleada resolvió sin dar hora de avance: «ya quedó» y el cliente volvió a preguntar a las dos horas → Sección de estánd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 el chat el cliente salió enojado porque el guion de límite dice «no se puede» sin alternativa y sin explicación → Sección de matriz o gu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promete «para el miércoles» tres veces y el proveedor entrega los jueves desde hace un mes → La corrección es de proceso, no de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os viernes nadie hace el chequeo: la hoja del ritual vive dentro de un archivero, no en el mostrador → Sección de estánd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altas de número o de conducta van a estándares; de dueño, canal o frase van a matriz y guiones; y cuando la realidad del proceso contradice la promesa, el manual dice la verdad: se cambia el proc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Fallaron las tres capas a la vez: los guiones no tenían voz del equipo (módulo 3), la matriz escondía la etiqueta real del negocio (módulo 4: el tú-usted mezclado es una celda vacía disfrazada) y el chequeo nunca se hizo con alguien externo al círculo de costumb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culpa al relevo: si un estándar no se entiende la primera mañana, el estándar es el problema —esa era la lección de «el piso del día uno»—. B es medio cierto y medio injusto: los guiones sí fallaron, pero **decir que «el manual completo no sirve» es el reflejo de tirar la hoja en vez de corregir la celda**. C traiciona el propósito del curso: la prueba del relevo **es** el examen de terminado. D nombra las tres costuras reventadas con sus módulos: la voz prestada del guion robot (3), la etiqueta «usted o tú» que nadie decidió y por eso el nuevo no sabía (4), y el punto que casi nadie hace: el chequeo con ojos nuevos, que ve los hoyos que las costumbres esconden (5). Un manual se pule con sangre de relevo, no con orgullo de du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levo no falló por torpe: el manual falló donde el curso avisaba —guion sin voz propia, etiqueta sin criterio, y chequeo que solo mira lo de siempre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error más caro del manual: leer una **señal del sistema** como un problema de voluntad. Si el estándar es realizable, el equipo lo cumple los días malos también; si no se cumple tres semanas seguidas, hay dos explicaciones —y ninguna es «échale ganas»: el estándar era heroico y se bajó al piso real, o el proceso lo bloquea —el chat lo saturan los pedidos y quien contesta mensajes a las 7 pm nunca va a poder con el estándar de doce minutos—: se cambia el proceso. El regaño, mientras tanto, produce lo que produce siempre: empleados que aprenden a no anotar los incumplimientos, y un viernes con una bitácora perfecta sobre una realidad oculta. Por eso el ritual dice **corrige dos celdas, no regañes a dos personas**: el manual también es un instrumento para que el dueño se equivoque en la dirección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es semanas de incumplimiento estable es información del sistema, no flojera: el estándar estaba mal puesto o el proceso lo impide; se corrige uno de los 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ser-c49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sambla la entrega completa: hoja de estándares, matriz con dueños y respaldos, tres fichas de guion leídas en voz alta por quien atiende contigo, y el ritual de viernes con su hoja-bitácora impresa pegada en el mostrador. Haz la prueba del relevo con alguien que no haya atendido nunca: dale el manual, un caso real de la semana, y observa sin corregir. Donde se tropiece, ahí está la celda por arreglar. Agenda la primera revisión de viernes con hora y lugar fijos: si no está en el calendario, no ex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manual que se lee en el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ser-c49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37" r:id="rId1"/>
    <p:sldLayoutId id="2481900038" r:id="rId2"/>
    <p:sldLayoutId id="2481900039" r:id="rId3"/>
    <p:sldLayoutId id="248190004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2a566188bd558699596e9ad17fe0a99f44317a0e4d79c661.jpg"/>
  <Relationship Id="rId3" Type="http://schemas.openxmlformats.org/officeDocument/2006/relationships/hyperlink" Target="https://marketing.lumbre.lat/object/emp-ser-c49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ser-c49-m05-oa01" TargetMode="External"/>
  <Relationship Id="rId4" Type="http://schemas.openxmlformats.org/officeDocument/2006/relationships/hyperlink" Target="https://marketing.lumbre.lat/object/emp-ser-c49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ser-c49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u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nda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io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b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ser-c49-m05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ar el manual operativo de atención: hoja de estándares, matriz de canales, tres guiones y un chequeo semanal de calidad que el equipo corre sin el dueñ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convierte los cuatro módulos en un documento que vive en el mostrador: la hoja de estándares con número y conducta, la matriz de canales con dueños y horarios, tres fichas de guion para tus conversaciones más repetidas, y el chequeo de calidad semanal: cinco contactos revisados, dos celdas corregidas por semana. La prueba de terminado es la prueba del relevo: un empleado nuevo con tu manual en la mano debe atender el día uno al nivel del piso que prometi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manual · chequeo · relevo · entreg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]]></a:t>
            </a:r>
          </a:p>
        </p:txBody>
      </p:sp>
      <p:pic>
        <p:nvPicPr>
          <p:cNvPr id="3" name="" descr="Hoja impresa con tablas y guiones pegada junto a un teléfono de mostrador, con una taza de café y un bolígrafo encima">
            <a:hlinkClick r:id="rId3" tooltip="Hoja impresa con tablas y guiones pegada junto a un teléfono de mostrador, con una taza de café y un bolígrafo encim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manual de atención cabe en una hoja; lo que no cabe en una hoja no se consulta, se igno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ser-c49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D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iv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t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de los viernes: quince minutos que sostienen el manu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dada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p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ón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ch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venida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ñ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i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a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mabilidad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necesa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ueñ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or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ác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delizan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ntrega: un manual que se usa en el turno, no un documento que se archiva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ual de atención no se termina de escribir: se termina de usar. La prueba no es que esté bonito, es que el viernes pasado alguien lo consultó en un caso real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secciones de la entrega y su prueba de termina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276600"/>
                <a:gridCol w="3314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te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 de termin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· Estánd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nco renglones con número y conducta observ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renglón se puede auditar con un contacto real de l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 · Matriz de ca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, dueño y respaldo, etiqueta, promesa vál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ingún canal dice «cualquiera»; ningún horario es el «siempr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 · Gu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fichas: apertura + cuatro tiempos en voz del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personas distintas los leen y suenan a sí mis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secciones de la entrega y su prueba de termina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276600"/>
                <a:gridCol w="3314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te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ueba de termin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 · Chequ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itual de viernes: cinco contactos, dos correcciones, bitác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hoja tiene tres fechas de revisión seguidas con le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manual que se usa en el turno, no un documento que se arch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hallazgo del primer chequeo semanal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ción del manual que hay que correg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cción de estándar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cción de matriz o guion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a corrección es de proceso, no de manu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os mensajes del sábado contestados hasta el lunes: nadie anotó quién respalda el canal el fin de seman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empleada resolvió sin dar hora de avance: «ya quedó» y el cliente volvió a preguntar a las dos ho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 el chat el cliente salió enojado porque el guion de límite dice «no se puede» sin alternativa y sin explic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promete «para el miércoles» tres veces y el proveedor entrega los jueves desde hace un m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os viernes nadie hace el chequeo: la hoja del ritual vive dentro de un archivero, no en el mostra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manual que se usa en el turno, no un documento que se arch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negocio entrega su manual: la hoja de estándares está perfecta, la matriz llena y los guiones impecables. El relevo de prueba atendió con él en la mano y la prueba salió desastrosa: usaba los guiones como robot y se enredó con el trato porque el negocio mezclaba tú y usted sin criterio. ¿Qué fall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sección de estándares, porque el relevo no memorizó los cinco rengl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4000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sección de guiones: el manual falló por completo, no hay nada más que revisar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prueba ni siquiera corre: el manual es para el equipo de siempre, no para nuev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allaron las tres capas a la vez: los guiones no tenían voz del equipo (módulo 3), la matriz escondía la etiqueta real del negocio (módulo 4: el tú-usted mezclado es una celda vacía disfrazada) y el chequeo nunca se hizo con alguien externo al círculo de costumbre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manual que se usa en el turno, no un documento que se arch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el ritual de viernes, si el mismo estándar se incumplió las tres semanas seguidas, la respuesta correcta del dueño es apretar al equipo para que ahora sí lo cump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entrega: un manual que se usa en el turno, no un documento que se arch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a la entrega completa: hoja de estándares, matriz con dueños y respaldos, tres fichas de guion leídas en voz alta por quien atiende contigo, y el ritual de viernes con su hoja-bitácora impresa pegada en el most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la prueba del relevo con alguien que no haya atendido nunca: dale el manual, un caso real de la semana, y observa sin corregir. Donde se tropiece, ahí está la celda por arregl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 la primera revisión de viernes con hora y lugar fijos: si no está en el calendario, no exis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manual se escribió en un fin de semana; lo que lo hace estándar es que lo revises el viernes número doce con la hoja llena de tachadu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secciones en una hoja viva: estándares, matriz, guiones y cheque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de terminado es el relevo: el nuevo atiende con eso en la man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ual de viernes: cinco contactos, dos correcciones, bitácora con fech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miento de tres semanas no es flojera: es estándar o proceso mal puest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ual se pule con ojos nuevos: la costumbre esconde las celdas vací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tiene cada sección de mi man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vive físicamente el manual y quién lo puede consultar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orre el chequeo de los viernes en quince minuto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cuando una celda falla tres semanas seguida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onectan estos estándares con las quejas del curso hermano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mblar el manual de atención de una hoja con sus cuatro secciones lle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r el ritual semanal de cinco contactos y dos correc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si un incumplimiento estable es de estándar, de proceso o de person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manual que se lee en el tur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ntregaste la atención de tu negocio escrita, medible y con rutina de viernes: ya no dependes del carácter del turno, dependes de la hoja. Curso compl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el relevo no pudo atender con el manual en la mano, la hoja describe lo que tú haces, no lo que el equipo necesita: vuelve a la matriz y pon dueños reales, nombres de carne y hues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ser-c49-m05-oa01"/>
              </a:rPr>
              <a:t><![CDATA[Proyecto: tu manual de atención con estándares y guiones medib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es de atención y guiones de 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jó de depender de la suerte: tu atención tiene piso escrito, reloj por canal y una rutina que la cuida sol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 que fidelizan: recuperación del 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que ni el mejor estándar evita la falla; lo que decide quién se queda es lo que pasa después del «disculpe, sí, pero...»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2026-10-24T23:16:04Z</dcterms:created>
  <dcterms:modified xsi:type="dcterms:W3CDTF">2026-10-24T23:16:04Z</dcterms:modified>
  <dc:title>Proyecto: tu manual de atención con estándares y guiones medibles</dc:title>
  <dc:description>Presentación editable del OA «Proyecto: tu manual de atención con estándares y guiones medibles». Enlace: https://marketing.lumbre.lat/object/emp-ser-c49-m05-oa01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