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liente señalando un punto en un producto sobre el mostrador mientras el dueño escucha con libreta en vez de interrump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ntes de disculpar, diagnosticar: toda queja trae adentro una expectativa con nombre y apel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queja no es el problema: es el termómetro del problema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tres piezas de toda queja, con su pregunta de diagnós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La cortadora funcionaba perfecto; desde la semana pasada corta torcido y nadie me explica» → Por 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Me dijeron que en dos días la instalaban; yo confirmé el viernes con mi cliente y aquí sigo sin máquina» → Por la promesa o el tr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Ya no me importa el descuento: llevo tres llamadas, dos correos y nadie me ha dicho nada concreto desde el martes» → Por el tie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Su muchacho me colgó cuando le pregunté que cuándo. Eso es lo que más me dolió, no la falla» → Por la promesa o el tr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El material no es el de las muestras; no aguanta el uso que nos vendieron que aguantaba» → Por 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amilia se reconoce por dónde está el dolor: el objeto que falló, la palabra incumplida o el maltrato, y el reloj sin noticias. El enojo por la espera sin respuesta es «tiempo» aunque el origen sea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ay tres quejas distintas amontonadas —producto, trato, amenaza— y hay que desarmarlas una por una con preguntas, porque casi siempre el enojo fuerte no es por el hecho sino por la respuesta que recibió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toma la amenaza por sentencia: «ya verán que no» es lenguaje de quejoso que **todavía espera que lo convenzas** —el que se fue en silencio no avisa—. C hace el peor diagnóstico posible desde el primer segundo: asumir manipulación sin la prueba de fuego (escuchar si acepta soluciones) convierte a un legítimo en cliente perdido por desconfianza. D es parcialmente cierto y estratégicamente sordo: **el trato no es «lo emocional» que se ignora**; en la cuenta de daño suele ser lo más caro. B es el estándar del módulo: tres piezas, tres preguntas, y recordar que la intensidad casi siempre la puso la respuesta del negocio, no el h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nojo que llega en bloque se desarma por piezas con preguntas; la amenaza de irse es parte de la queja, no el final de la conver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estadística más cara de todas: el cliente que se calla **no aparece en tus registros de queja** —aparece tres meses después, convertido en un «¿por qué bajó la zona sur?» sin respuesta posible—. La queja sin respuesta se transforma en fuga silenciosa: el cliente primero baja su frecuencia, luego la justifica («ya no me alcanza», «ya tengo otro proveedor»), y por fin desaparece sin la cortesía del adiós. Por eso el módulo convierte el registro de quejas en un embudo obligatorio: toda queja tiene **dueño, respuesta con plazo y cierre verificado**; si el cliente no volvió a quejarse, alguien debe haberlo buscado, no haberlo espe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spera sin noticias es la queja más silenciosa y más letal: el cliente no reclama otra vez, simplemente deja de comprar y no te av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50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s tres últimas quejas que recibiste (meses atrás si ya no las recuerdas bien: busca en chats, correos o la memoria del mostrador). Para cada una, escribe las tres piezas: el hecho, la expectativa rota y la cuenta de daño —incluyendo lo que perdió aparte del dinero—. Después identifica en cuál de las cuatro familias cayó cada una, y en cuál probablemente te equivocaste de reparación: diste descuento donde tocaba escuchar, o callaste donde tocaba ir. Una sola conclusión escrita: ¿qué familia de queja se te repite más y qué dice eso de tu proce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queja bajo el bisturí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50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7" r:id="rId1"/>
    <p:sldLayoutId id="2481911018" r:id="rId2"/>
    <p:sldLayoutId id="2481911019" r:id="rId3"/>
    <p:sldLayoutId id="24819110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4216620bbcd88b55bb3f432ef3ff809011745361dc9a381.jpg"/>
  <Relationship Id="rId3" Type="http://schemas.openxmlformats.org/officeDocument/2006/relationships/hyperlink" Target="https://marketing.lumbre.lat/object/emp-ser-c50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50-m01-oa01" TargetMode="External"/>
  <Relationship Id="rId4" Type="http://schemas.openxmlformats.org/officeDocument/2006/relationships/hyperlink" Target="https://marketing.lumbre.lat/object/emp-ser-c50-m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50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j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rá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oj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50-m01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a queja por su causa y la expectativa rota antes de pedir disculpas, y distinguirla del berrinche con méto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e se queja te regala la oportunidad de quedarse: el que se calla ya se fue sin decirte. Este módulo te enseña a leer la queja como señal: qué expectativa se rompió, de qué falla viene —producto, promesa, trato o tiempo— y cuánto del enojo es por el hecho y cuánto por la respuesta. Practicarás clasificar antes de disculpar: una disculpa sin diagnóstico repara con la venda en el ojo equivo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queja · expectativa · causa · señal · diagnóstic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]]></a:t>
            </a:r>
          </a:p>
        </p:txBody>
      </p:sp>
      <p:pic>
        <p:nvPicPr>
          <p:cNvPr id="3" name="" descr="Cliente señalando un punto en un producto sobre el mostrador mientras el dueño escucha con libreta en vez de interrumpir">
            <a:hlinkClick r:id="rId3" tooltip="Cliente señalando un punto en un producto sobre el mostrador mientras el dueño escucha con libreta en vez de interrumpi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ntes de disculpar, diagnosticar: toda queja trae adentro una expectativa con nombre y apelli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50-m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re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r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a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nte».\n\n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venientes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a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érco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ba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qui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019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019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milias de queja (y lo que cada una te está diciendo de verdad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all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st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st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n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qui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r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stur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os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d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es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ó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—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stur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rrinch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cla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rrin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n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oporcio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petu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ci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v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queja no es el problema: es el termómetro del problema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queja es un regalo con moño de enojo: el que se queja aún cree que vale la pena pelear por tu negocio; el que ya no cree, simplemente no vuelv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 de toda queja, con su pregunta de diagnós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248025"/>
                <a:gridCol w="32099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a des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h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objetivamente falló: el producto, la entrega, el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pasó, en sus palabras y sin mi defensa en el medi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xpect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creyó cuando compró: plazo, rendimiento, 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esperaba que pasara? ¿Quién o qué le formó esa expectativ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uenta de d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perdió: dinero, tiempo, operación, palabra frente a terce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le costó esto además del product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queja no es el problema: es el termómetro del probl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queja textual segú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la que pertenec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el produ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la promesa o el tra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el tiemp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La cortadora funcionaba perfecto; desde la semana pasada corta torcido y nadie me explica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005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Me dijeron que en dos días la instalaban; yo confirmé el viernes con mi cliente y aquí sigo sin máquina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Ya no me importa el descuento: llevo tres llamadas, dos correos y nadie me ha dicho nada concreto desde el martes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Su muchacho me colgó cuando le pregunté que cuándo. Eso es lo que más me dolió, no la falla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El material no es el de las muestras; no aguanta el uso que nos vendieron que aguantaba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queja no es el problema: es el termómetro del probl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llega furioso al almacén: «Su producto es una porquería, me han atendido pésimo y ya verán que no les vuelvo a comprar». Según el curso, ¿cuál es la mejor lectura para empez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un cliente perdido: el «no les vuelvo a comprar» es definitivo, conviene ofrecer el reembolso rápido y despedirlo bie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y tres quejas distintas amontonadas —producto, trato, amenaza— y hay que desarmarlas una por una con preguntas, porque casi siempre el enojo fuerte no es por el hecho sino por la respuesta que recibió despué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un berrinche con método: la amenaza de irse es presión para exigir reembolso completo; se le da y se le clasif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iene razón en lo del producto pero no en lo del trato; se responde solo al hecho objetivo y lo demás es emoc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queja no es el problema: es el termómetro del probl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que reporta una falla y nunca recibe respuesta directa de tu negocio probablemente es un cliente que ya se dio por per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queja no es el problema: es el termómetro del probl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s tres últimas quejas que recibiste (meses atrás si ya no las recuerdas bien: busca en chats, correos o la memoria del mostrador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ada una, escribe las tres piezas: el hecho, la expectativa rota y la cuenta de daño —incluyendo lo que perdió aparte del dinero—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identifica en cuál de las cuatro familias cayó cada una, y en cuál probablemente te equivocaste de reparación: diste descuento donde tocaba escuchar, o callaste donde tocaba 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03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a conclusión escrita: ¿qué familia de queja se te repite más y qué dice eso de tu proce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diagnóstico se aprende sobre casos reales: tres quejas desarmadas enseñan más que treinta releí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quejoso te regala una última oportunidad: el silencioso ya se fue sin avis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queja tiene tres piezas: hecho, expectativa rota y cuenta de da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amilias: producto, promesa, trato, tiempo — cada una pide otra repara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tensidad casi nunca la pone el hecho: la pone la respuesta que vino despué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antes de disculpar: la disculpa sin diagnóstico repara el ojo equivoca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pectativa específica se rompió, más allá del produ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del enojo es por el hecho y cuánto por mi respuest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 cuál de las cuatro familias pertenece esta quej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a queja es legítima o es presión con métod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oceso mío fabrica esta queja una y otra vez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mar cualquier queja en hecho, expectativa y cuenta de daño usando preguntas, antes de ofrecer cualquier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a queja en su familia correcta y decir en voz alta qué reparación le correspon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las quejas de tu negocio con causa y familia, y detectar cuál se repite como señal de proces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queja bajo el bisturí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dentro de la queja: sus tres piezas, su familia y si es legítima o presión con método. Con ese diagnóstico, el método del siguiente módulo repara en el blanco corr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odavía respondes al enojo sin desarmarlo, repite la pregunta doble: ¿qué falló y qué hice yo después de fallar? Y recuerda: clasificar antes de disculp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50-m01-oa01"/>
              </a:rPr>
              <a:t><![CDATA[La anatomía de una queja: qué hay detrás del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ver dentro de la queja: sus tres piezas y su familia. Falta lo difícil: qué hacer con ella en los diez minutos siguientes, cuando el cliente sigue al otro lado del mostrador o del teléfono y espera algo mejor que una disculpa de manual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método de recuperación: escuchar, asumir, resolver, devolver — los cuatro pasos que reparan en el orden correcto, sin sumisión y sin prometer lo que no depende de t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2026-10-25T02:19:04Z</dcterms:created>
  <dcterms:modified xsi:type="dcterms:W3CDTF">2026-10-25T02:19:04Z</dcterms:modified>
  <dc:title>La anatomía de una queja: qué hay detrás del enojo</dc:title>
  <dc:description>Presentación editable del OA «La anatomía de una queja: qué hay detrás del enojo». Enlace: https://marketing.lumbre.lat/object/emp-ser-c50-m01-oa01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