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calera dibujada de cinco peldaños con una etiqueta en cada uno, y al pie un letrero que dice «subir solo si el de abajo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eldaño cuesta más que el anterior: por eso la regla es empezar abajo y subir solo lo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3-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de cinco peldaños: se sube, no se brinca» (2 de 10).]]></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de cinco peldaños: se sube, no se brinca» (3 de 10).]]></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de cinco peldaños: se sube, no se brinca» (4 de 10).]]></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de cinco peldaños: se sube, no se brinca» (5 de 10).]]></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de cinco peldaños: se sube, no se brinca» (6 de 10).]]></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de cinco peldaños: se sube, no se brinca» (7 de 10).]]></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de cinco peldaños: se sube, no se brinca» (8 de 10).]]></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de cinco peldaños: se sube, no se brinca» (9 de 10).]]></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de cinco peldaños: se sube, no se brinca» (10 de 10).]]></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ienes razón, esto salió de nuestro lado y te lo cambio hoy mismo sin envoltura ni pleito» → Peldaño 1-2 (reconocer y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ientras llega la refacción, te monto el equipo viejo de muestra para que no pares la producción» → Peldaño 3 (facil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e credito el 15% de la compra porque la demora te costó el flete de urgencia que pagaste» → Peldaño 4-5 (descuento y reembo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e paso el reporte al encargado hoy y le llamo el jueves con la respuesta, aunque no haya novedad» → Peldaño 3 (facil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edido nunca existió, te devuelvo todo y la semana que entra tu primer pedido sale de nuestra casa» → Peldaño 4-5 (descuento y reembo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nocer y resolver repara el hecho; facilitar ataca el costo operativo sin tocar precio; descontar y reembolsar toca margen y por eso v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plicar la escalera en orden: reconocer la falla, resolver lo que esté sin entregar, ofrecer facilitación razonable y un descuento hasta el tope por regla; si exige más, escalar al dueño con nombre y hora, sin discutir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 viola la razón de ser del tope: **la excepción sin registro educa que gritar es política de precios**. C confunde exageración con razón negada: el retraso sí fue del negocio, y negar el peldaño 2 reabre la queja con juros. D es correcto a medias pero tarde: el dueño llega **después** de recorrer la escalera con lo que sí depende del empleado —saltar a la autoridad sin intentos también paraliza el servicio y desconoce al equipo—. B es el protocolo completo: **peldaños 1-3 con lo que sí puedes, peldaño 4 hasta tope, y el exceso se escala con nombre y hora**, que además le da al cliente dos cosas que el descuento no da: proceso y certid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ope existe para que el empleado no negocie contra el grito: se recorre la escalera con regla y lo demás escala con orden, no en ple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3-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y es **la prueba de que la escalera existe**: si Marta da préstamo y Pedro da reembolso para el mismo retraso, no hay política —hay dos empleados improvisando cada tarde—. La consistencia tiene una excepción legítima y registrada: el dueño sube un peldaño por razón documentada (cliente estratégico, falla inusualmente grave), y esa excepción **se anota en el registro de quejas** con quién, cuánto y por qué. Con el tiempo, ese registro hace algo que ninguna discusión de mostrador logra: muestra la **causa raíz** de las compensaciones —si el 70% de los descuentos del mes vienen del mismo proveedor lento, la escalera está taponeando una fuga del módulo de compras, y el ahorro real es cambiar de proveedor, no subir 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no es de la persona sino del negocio: consistencia caso-caso es la firma de que hay sistema y no hum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 escalera de tu negocio con tus palabras y tus números: los cinco peldaños con un ejemplo real de caso propio en cada uno, y los topes por rol definidos en frío —qué puede dar la de mostrador, qué el encargado, qué sube al dueño y con qué hora de respuesta. Después revisa las últimas tres compensaciones que diste: ¿a qué peldaño correspondieron, qué disparó el pago de más (¿grito, miedo, flojera de diagnosticar?) cuál debió resolverse dos peldaños abajo? Una línea de conclusión en tu libreta: el peldaño que tu negocio debe dejar de regalar y el que debe dejar de escati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3-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a escaler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038" r:id="rId1"/>
    <p:sldLayoutId id="2481900039" r:id="rId2"/>
    <p:sldLayoutId id="2481900040" r:id="rId3"/>
    <p:sldLayoutId id="24819000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57722a85a5534b9e22b522e57fe7313d913bdb59d987d4c1.jpg"/>
  <Relationship Id="rId3" Type="http://schemas.openxmlformats.org/officeDocument/2006/relationships/hyperlink" Target="https://marketing.lumbre.lat/object/emp-ser-c50-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ser-c50-m03-oa01" TargetMode="External"/>
  <Relationship Id="rId4" Type="http://schemas.openxmlformats.org/officeDocument/2006/relationships/hyperlink" Target="https://marketing.lumbre.lat/object/emp-ser-c50-m03-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en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b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al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par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porciona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ser-c50-m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r cada caso en el escalón correcto de compensación con reglas definidas antes del enojo, topes por rol y señales anti-abu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de más quiebra el margen y educa clientes a que quejarse paga; compensar de menos reabre la herida. La salida es una escalera de reparación de cinco peldaños —reconocimiento, solución, facilitación, descuento, reembolso— que se sube solo cuando el peldaño anterior no alcanza, con topes definidos en frío y por escrito. Este módulo te da la escalera, la regla de proporción con la cuenta de daño y las señales que distinguen al cliente exagerado del abusador serial.]]></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2]]></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pensación · escalera · margen · proporción · regl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a:t>
            </a:r>
          </a:p>
        </p:txBody>
      </p:sp>
      <p:pic>
        <p:nvPicPr>
          <p:cNvPr id="3" name="" descr="Escalera dibujada de cinco peldaños con una etiqueta en cada uno, y al pie un letrero que dice «subir solo si el de abajo no alcanza»">
            <a:hlinkClick r:id="rId3" tooltip="Escalera dibujada de cinco peldaños con una etiqueta en cada uno, y al pie un letrero que dice «subir solo si el de abajo no alcanz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eldaño cuesta más que el anterior: por eso la regla es empezar abajo y subir solo lo necesar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ser-c50-m03-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mbol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qu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agin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ens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ie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m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um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l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canza]]></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Pel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ono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sti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l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mbol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l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c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ést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res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r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l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u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n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éd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r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í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l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embol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t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r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di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e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ést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u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ti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r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2]]></a:t>
            </a:r>
          </a:p>
        </p:txBody>
      </p:sp>
      <p:sp>
        <p:nvSpPr>
          <p:cNvPr id="7" name="" descr=""/>
          <p:cNvSpPr/>
          <p:nvPr/>
        </p:nvSpPr>
        <p:spPr>
          <a:xfrm>
            <a:off x="514350" y="1219200"/>
            <a:ext cx="8115300" cy="3019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opes se definen en frío, por escrito y por rol: la munición del equipo]]></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une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anqui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st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lda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carg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mb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u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metido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mp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e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g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b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le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m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ális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qu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2]]></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8]]></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ist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s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ib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s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n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ien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r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d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on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xcep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az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stór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e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uso;]]></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e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g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g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ag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f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qu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us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g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g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o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u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e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di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ns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r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ovis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el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t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á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ens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len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l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2]]></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 compensación se mide por el grito y no por el daño, el negocio no tiene política de servicio: tiene subasta, y el mejor postor es siempre el más enojado.]]></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de cinco peldaños: se sube, no se brin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alera: qué es cada peldaño, su costo y cuándo es el correc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00250"/>
                <a:gridCol w="3076575"/>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ldañ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es el corr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Re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 completa, hecho nombrado, razón re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ja de trato; falla menor que no dañó nada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r el hecho: cambio, rehacer, reembolso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 falla del negocio: es deuda, no gr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Facil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éstamo, express, cita preferente, seguimiento proa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el cliente perdió tiempo u operación, no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2]]></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000250"/>
                <a:gridCol w="3076575"/>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ldañ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es el corr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o crédito proporcional al daño, con to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ño real que la solución del peldaño 2 no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 Reembol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r con todo 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total del negocio que borró la utilidad del 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scalera de cinco peldaños: se sube, no se brin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de compensación según ]]></a:t>
            </a:r>
            <a:r>
              <a:rPr lang="en-US" b="1" strike="noStrike" sz="2100" spc="0" u="none" cap="none">
                <a:solidFill>
                  <a:srgbClr val="1B2438">
                    <a:alpha val="100000"/>
                  </a:srgbClr>
                </a:solidFill>
                <a:latin typeface="Calibri"/>
              </a:rPr>
              <a:t><![CDATA[el peldaño de la escalera]]></a:t>
            </a:r>
            <a:r>
              <a:rPr lang="en-US" b="1" strike="noStrike" sz="2100" spc="0" u="none" cap="none">
                <a:solidFill>
                  <a:srgbClr val="1B2438">
                    <a:alpha val="100000"/>
                  </a:srgbClr>
                </a:solidFill>
                <a:latin typeface="Calibri"/>
              </a:rPr>
              <a:t><![CDATA[ que está ejecutan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ldaño 1-2 (reconocer y resolv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ldaño 3 (facilit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ldaño 4-5 (descuento y reembolso)]]></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enes razón, esto salió de nuestro lado y te lo cambio hoy mismo sin envoltura ni plei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ientras llega la refacción, te monto el equipo viejo de muestra para que no pares la producción»]]></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 credito el 15% de la compra porque la demora te costó el flete de urgencia que pagaste»]]></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e paso el reporte al encargado hoy y le llamo el jueves con la respuesta, aunque no haya novedad»]]></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edido nunca existió, te devuelvo todo y la semana que entra tu primer pedido sale de nuestra casa»]]></a:t>
            </a:r>
          </a:p>
        </p:txBody>
      </p:sp>
      <p:sp>
        <p:nvSpPr>
          <p:cNvPr id="11" name=""/>
          <p:cNvSpPr txBox="1"/>
          <p:nvPr/>
        </p:nvSpPr>
        <p:spPr>
          <a:xfrm>
            <a:off x="514350" y="39147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scalera de cinco peldaños: se sube, no se brinc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al que se le retrasó una entrega dos días (su negocio no paró, solo se molestó) exige en el mostrador el reembolso completo y un 30% de descuento «por los gastos de abogados que me ahorras». Tu tope de peldaño 4 es 10%. ¿Qué hacer?]]></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 el reembolso y el 30%: el cliente se va contento, el margen se recupera mañ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la escalera en orden: reconocer la falla, resolver lo que esté sin entregar, ofrecer facilitación razonable y un descuento hasta el tope por regla; si exige más, escalar al dueño con nombre y hora, sin discutir en el mostrador]]></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ar nada: con dos días de retraso no hay daño, el cliente está exagerando y hay que enseñarle]]></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amar al dueño ahorita para que decida él, porque el cliente está pidiendo fuera de top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scalera de cinco peldaños: se sube, no se brin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ismo caso atendido por dos empleados distintos con reglas de escalera y topes escritos debe resultar en la misma compensa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scalera de cinco peldaños: se sube, no se brinc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 escalera de tu negocio con tus palabras y tus números: los cinco peldaños con un ejemplo real de caso propio en cada uno, y los topes por rol definidos en frío —qué puede dar la de mostrador, qué el encargado, qué sube al dueño y con qué hora de respues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2]]></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revisa las últimas tres compensaciones que diste: ¿a qué peldaño correspondieron, qué disparó el pago de más (¿grito, miedo, flojera de diagnosticar?) cuál debió resolverse dos peldaños abajo?]]></a:t>
            </a:r>
          </a:p>
        </p:txBody>
      </p:sp>
      <p:sp>
        <p:nvSpPr>
          <p:cNvPr id="8" name=""/>
          <p:cNvSpPr txBox="1"/>
          <p:nvPr/>
        </p:nvSpPr>
        <p:spPr>
          <a:xfrm>
            <a:off x="514350" y="26003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línea de conclusión en tu libreta: el peldaño que tu negocio debe dejar de regalar y el que debe dejar de escatimar.]]></a:t>
            </a:r>
          </a:p>
        </p:txBody>
      </p:sp>
      <p:sp>
        <p:nvSpPr>
          <p:cNvPr id="9" name=""/>
          <p:cNvSpPr txBox="1"/>
          <p:nvPr/>
        </p:nvSpPr>
        <p:spPr>
          <a:xfrm>
            <a:off x="514350" y="3400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escalera no se prueba en el cliente difícil de hoy: se prueba en que el mismo caso reciba lo mismo en diciembre que en junio.]]></a:t>
            </a:r>
          </a:p>
        </p:txBody>
      </p:sp>
      <p:sp>
        <p:nvSpPr>
          <p:cNvPr id="10"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peldaños de menor a mayor costo: reconocimiento, solución, facilitación, descuento, reembol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subida: solo se sube cuando el peldaño anterior no alcanz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porción se mide contra la cuenta de daño, no contra el volumen del enoj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pes definidos en frío, por escrito y por rol: la munición que libera al equip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ensación nunca compra silencio de culpa falsa: eso es vicio estructural, no servi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2]]></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erdió el cliente además del product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ldaño de abajo alcanza o estoy brincando al car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s topes están escritos o los pone el grito de hoy?]]></a:t>
            </a:r>
          </a:p>
        </p:txBody>
      </p:sp>
      <p:sp>
        <p:nvSpPr>
          <p:cNvPr id="13" name=""/>
          <p:cNvSpPr txBox="1"/>
          <p:nvPr/>
        </p:nvSpPr>
        <p:spPr>
          <a:xfrm>
            <a:off x="514350" y="2409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aso es exageración pasajera o patrón serial documentado?]]></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usa raíz está taponeando mi escalera mes a 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r la escalera por orden en un caso real, deteniéndote en el peldaño que resuelv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los topes por rol del negocio en frío, con excepción registrada y hora de escalamien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cliente exagerado del abusador serial con el historial, no con el humor del d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escalera en la m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Manejas la escalera: cinco peldaños, regla de subida, proporción contra la cuenta de daño y topes escritos en frío. Con eso, el grito deja de fijar el precio de la reparación.]]></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odavía dudas entre el préstamo y el descuento, vuelve a la pregunta de proporción: ¿qué perdió el cliente además del producto? Dinero, tiempo u operación — cada uno tiene su peldañ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3-oa01"/>
              </a:rPr>
              <a:t><![CDATA[Compensar sin quebrar: la escalera de reparación proporcio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cuánto dar, cuándo y hasta dónde. Falta el momento que más rompe protocolos: el cliente que insulta, el que graba con el celular, el que exige hablar con el jefe entre gritos —y el empleado joven que sale del trato con ganas de renunciar. ]]></a:t>
            </a: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Clientes agresivos y escalamientos: sostener el límite con respeto —la prueba de fuego del berrinche con método, los disparadores del escalamiento y cómo cuidar a tu equipo despué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2026-10-24T23:16:05Z</dcterms:created>
  <dcterms:modified xsi:type="dcterms:W3CDTF">2026-10-24T23:16:05Z</dcterms:modified>
  <dc:title>Compensar sin quebrar: la escalera de reparación proporcionada</dc:title>
  <dc:description>Presentación editable del OA «Compensar sin quebrar: la escalera de reparación proporcionada». Enlace: https://marketing.lumbre.lat/object/emp-ser-c50-m03-oa01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