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Empleada de mostrador de pie con postura tranquila frente a un cliente agitado, mientras una tercera persona con camisa de supervisor se acerca con la mano extendida para salu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límite bien puesto no expulsa al cliente: le devuelve la conversación a un lugar donde se puede resol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2 de 9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3 de 9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4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5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6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7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8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límite no es pelearle el grito al cliente: es proteger la conversación» (9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liente que grita «ya cállame menos» pero al ofrecarle el cambio del equipo pregunta «¿a qué hora me lo dejan listo» → Atender normal: no es agresión, es enojo legíti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liente que le dice a la empleada «ustedes son unos pende… » señalándola con el dedo → Escalamiento inmedi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Sube la exigencia cada vez que el negocio cumple: ahora reembolso, ahora daño moral, ahora publicación» → Límite con tres avi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ercer contacto este mes con el mismo reclamo, sin evidencia nueva, y el primero fue con grabación incluida → Escalamiento inmedi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Voz altísima en el local: ¡¿nadie me va a resolver?!, y al presentarle la opción dice: ok, así sí, veamos» → Atender normal: no es agresión, es enojo legíti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olumen con aceptación de solución es enojo legítimo; el insulto personal y el patrón serial con grabación escalan; la exigencia que sube al cumplir es berrinche con método: límites firmes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viso 1 de límite con respeto, aviso 2 con consecuencia nombrada, y ejecutarla si sigue; si el insulto personal cae, escalar al dueño con registro y relevar al empleado del frente sin dejarlo solo en la hist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entrega el estándar al primero que llega: ceder ante la amenaza **enseña al mercado que la amenaza es el atajo a tu descuento**. C es el error del «contestar igual» —la razón que le sobra al empleado se pierde con la forma que se le reprocha, y el pleito público con testeros multiplica el daño—. D convierte un incidente en otro: exponer al empleado en el grupo sin cuidarlo es la segunda traición, y usar la grabación de escarmiento corrompe el registro (que sirve para el caso, no para el tribunal interno). B es el protocolo íntegro: **la amenaza se atiende con el mismo estándar que el grito** —tres avisos, escalar si toca, y cerrar el círculo cuidando a la persona que lo paró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menaza de redes no cambia el protocolo: tres avisos, consecuencia ejecutada, relevo con nombre, y el empleado protegido después del encont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la segunda mitad: sí le toca **el aviso** al empleado —el límite lo pone quien lo recibe, si no, el insulto pasa por encima del mostrador—, pero **el relevo también le toca ejecutarlo**, no sufrir el caso completo «para ver si se calma». El protocolo con insulto personal tiene dos movimientos en cadena: el empleado pone el aviso con consecuencia («con ese trato no sigo; te atiende mi supervisor»), **y se sale del frente sin portazo** —«Jorge, te dejo el caso así: hizo X, pidió Y»—. La separación protege a la persona sin castigar al cliente: el caso sigue con el mismo estándar y la misma escalera. Y el tercer movimiento es el que decide si tu equipo se queda: **el supervisor releva y después reconoce** —«lo manejaste bien»—, porque el silencio del jefe frente al insulto a su empleado también es un mensaje, y lo entiende todo el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insulto personal separa al cliente del empleado: lo atiende otra persona, pero el caso sigue igual de vá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os disparadores de escalamiento de tu negocio con tus palabras —insulto, amenaza, tercera vuelta, grabación— y la secuencia de tres avisos del límite en un cartel de tres renglones que tu equipo pueda leer sin traducir. Después responde la pregunta que nadie hace en las PyME: ¿qué le vas a decir a tu empleado después del encontrón, quién lo releva y quién se queda el caso? Escríbelo con nombres. Y si ya tuviste el incidente (casi todos lo tienen), vuelve a él con la mirada de hoy: ¿se le pidió «ponerse la camiseta» en lugar de protegerlo? Esa página es la que se reescribe en el protoc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ímite, escalamiento y equi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4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límite, escalamiento y equipo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53" r:id="rId1"/>
    <p:sldLayoutId id="2481907954" r:id="rId2"/>
    <p:sldLayoutId id="2481907955" r:id="rId3"/>
    <p:sldLayoutId id="248190795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ae5720e280776f0093a565f5b8ef603460446ed663183981.jpg"/>
  <Relationship Id="rId3" Type="http://schemas.openxmlformats.org/officeDocument/2006/relationships/hyperlink" Target="https://marketing.lumbre.lat/object/emp-ser-c50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50-m04-oa01" TargetMode="External"/>
  <Relationship Id="rId4" Type="http://schemas.openxmlformats.org/officeDocument/2006/relationships/hyperlink" Target="https://marketing.lumbre.lat/object/emp-ser-c50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resiv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mient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e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50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 al equipo ante el insulto con límites firmes y respetuosos, disparar el escalamiento a tiempo y cerrar la prueba de fuego del berrinche con méto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 agachar todo ni contestar igual: este módulo enseña a sostener el límite con respeto —tres avisos, consecuencia clara, cero pelear el volumen—, a usar el escalamiento a tiempo con disparadores definidos (grito, insulto, amenaza, tercera vuelta), y a cuidar al empleado después del encontrón. Incluye la prueba de fuego que distingue la queja legítima del berrinche con método: ofrecer la solución correcta y ver si la acep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ímites · agresividad · escalamiento · equipo · prote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]]></a:t>
            </a:r>
          </a:p>
        </p:txBody>
      </p:sp>
      <p:pic>
        <p:nvPicPr>
          <p:cNvPr id="3" name="" descr="Empleada de mostrador de pie con postura tranquila frente a un cliente agitado, mientras una tercera persona con camisa de supervisor se acerca con la mano extendida para saludar">
            <a:hlinkClick r:id="rId3" tooltip="Empleada de mostrador de pie con postura tranquila frente a un cliente agitado, mientras una tercera persona con camisa de supervisor se acerca con la mano extendida para saluda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límite bien puesto no expulsa al cliente: le devuelve la conversación a un lugar donde se puede resolv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50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ach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ántate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grít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ora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l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er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bos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cau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mos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g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g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lg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ld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d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ordea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r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on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ste?»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—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disparadores de escalamiento (y las dos cosas que NUNCA se escalan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í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l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o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ís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»,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2194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oporcio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d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ie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533525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n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ént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on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ns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dañ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ili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io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tig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ó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rrinch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ch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-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d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os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üen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z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v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»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ne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se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rra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rra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x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3620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ímite puesto con respeto protege dos dignidades a la vez: la del cliente, que merece un lugar donde su queja se resuelva, y la del empleado, que no está a la venta con el product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6955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6765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límite no es pelearle el grito al cliente: es proteger la convers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avisos del límite: qué se dice, qué se hace, qué nunc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295650"/>
                <a:gridCol w="3038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vi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· Nombrar y reencau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Quiero resolver esto; así no te puedo escuchar: dame el dato y le entram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el propio tono, hacer pregunta concreta d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· Consecuencia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i sigue el grito, te atiende Jorge en cinco minut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r el relevo: Jorge ya sabe, el turno no se improvi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· Ejecu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 — el límite habla con el h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 a Jorge al frente, sin portazo, sin cerrar la venta de una v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ímite no es pelearle el grito al cliente: es proteger la convers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puesta correcta del protocolo de límites y escal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ímite con tres avis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calamiento inmedia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tender normal: no es agresión, es enojo legítim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liente que grita «ya cállame menos» pero al ofrecarle el cambio del equipo pregunta «¿a qué hora me lo dejan listo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liente que le dice a la empleada «ustedes son unos pende… » señalándola con el de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Sube la exigencia cada vez que el negocio cumple: ahora reembolso, ahora daño moral, ahora publicación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ercer contacto este mes con el mismo reclamo, sin evidencia nueva, y el primero fue con grabación inclu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Voz altísima en el local: ¡¿nadie me va a resolver?!, y al presentarle la opción dice: ok, así sí, veamos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ímite no es pelearle el grito al cliente: es proteger la convers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nuevo, sin historial, le dice al empleado de mostrador entre gritos: «¡Háblame bonito o le bajo a su negocio en redes!». El empleado quiere mandarlo a freír chiles. Según el módulo, ¿cuál es la mejor condu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eder: pedirle disculpas por todo y darle la razón en el enojo — las redes matan PyMEs y el empleado no se va a ganar un pleit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viso 1 de límite con respeto, aviso 2 con consecuencia nombrada, y ejecutarla si sigue; si el insulto personal cae, escalar al dueño con registro y relevar al empleado del frente sin dejarlo solo en la hist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estar el reto: «pues bájale a tu grito primero y luego hablamos», porque el cliente tampoco puede faltar el respe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rabar al cliente con el celular para defenderse después, y poner la grabación en el grupo del personal como escarmient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ímite no es pelearle el grito al cliente: es proteger la convers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insulta directamente a la empleada que atiende, lo correcto es que la propia empleada ponga el límite y siga ella con el caso para no ceder terr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límite no es pelearle el grito al cliente: es proteger la convers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os disparadores de escalamiento de tu negocio con tus palabras —insulto, amenaza, tercera vuelta, grabación— y la secuencia de tres avisos del límite en un cartel de tres renglones que tu equipo pueda leer sin traduc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responde la pregunta que nadie hace en las PyME: ¿qué le vas a decir a tu empleado después del encontrón, quién lo releva y quién se queda el caso? Escríbelo con nombr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si ya tuviste el incidente (casi todos lo tienen), vuelve a él con la mirada de hoy: ¿se le pidió «ponerse la camiseta» en lugar de protegerlo? Esa página es la que se reescribe en el protoco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quipo no cree en el límite que está en el manual: cree en el límite que el jefe ejecutó una vez de ver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19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ímite protege la conversación, no pelea el volumen: tres avisos, consecuencia ejecut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disparadores de escalamiento: insulto personal, amenaza, tercera vuelta, grab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de fuego: ofrece la solución correcta — el legítimo negocia detalles, el serial sube la exig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lto = relevo sin castigo al cliente: el caso sigue con el mismo estándar en otra ca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 al empleado después: reconocimiento, descarga del caso, y cero «ponte la camiseta»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s tres avisos del límite están escritos o dependen del aguante de cada qui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tuaciones escalarían solas con disparador, sin discusión en el moment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stingo el enojo legítimo con volumen del berrinche con métod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releva al empleado insultado y quién lo reconoce despué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prometí a mi equipo que hasta hoy no he cumplido en el encontró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os tres avisos del límite con respeto, con consecuencia nombrada y cumpl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r el escalamiento según los cuatro criterios y pasar el relevo con el caso compl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el círculo con el empleado: reconocimiento en las siguientes dos horas y descarga del cas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ímite, escalamiento y equip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ienes los tres avisos del límite, los cuatro disparadores de escalamiento, la prueba de fuego contra el berrinche con método y el protocolo de cuidado del empleado. El encontrón deja de ser improvis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ímite, escalamiento y equip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la tentación es agachar todo o contestar igual, recuerda: el límite protege dos dignidades — la del cliente y la del empleado — y el equipo solo cree en el límite que el jefe ejecutó una vez de verd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4-oa01"/>
              </a:rPr>
              <a:t><![CDATA[Clientes agresivos y escalamientos: sostener el límite con respe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os tres peldaños de la recuperación completa: diagnóstico, método, escalera y límites. Falta armarlos en el único formato que un negocio chico puede sostener en mart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a de la queja, de la puerta al 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quién recibe, qué escala, qué se registra y cómo las quejas del mes le hablan al de compra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y fi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oyecto: tu protocolo de recuperación y el bucle que mejora el proces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2026-10-25T01:28:00Z</dcterms:created>
  <dcterms:modified xsi:type="dcterms:W3CDTF">2026-10-25T01:28:00Z</dcterms:modified>
  <dc:title>Clientes agresivos y escalamientos: sostener el límite con respeto</dc:title>
  <dc:description>Presentación editable del OA «Clientes agresivos y escalamientos: sostener el límite con respeto». Enlace: https://marketing.lumbre.lat/object/emp-ser-c50-m04-oa01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