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ted-c34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ted-c34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res bloques de colores conectados por flechas con las palabras cuando, si y hacer sobre un escri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No hay automatización que escape a la gramática: disparador, condición, a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ted-c34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pase, si cumple, hacer: la frase que contiene todas las automatizaciones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pase, si cumple, hacer: la frase que contiene todas las automatizaciones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pase, si cumple, hacer: la frase que contiene todas las automatizaciones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pase, si cumple, hacer: la frase que contiene todas las automatizaciones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pase, si cumple, hacer: la frase que contiene todas las automatizaciones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pase, si cumple, hacer: la frase que contiene todas las automatizaciones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ieza por pieza: qué elegir y qué cui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ted-c34-m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ieza por pieza: qué elegir y qué cuid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ted-c34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da pedido nuevo de la tienda en línea cae a la hoja de operación → Por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da lunes a las 7 se envía el resumen de la semana al gerente → Program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vendedor marca «listo» y se genera la orden de salida → M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uando llega el comprobante al correo de cobranza, se archiva y avisa → Por ev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 media noche se purga la lista de suscritores inactivos del mes → Program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legada de un dato mueve el por evento; el reloj mueve el programado; la decisión humana mueve el man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ted-c34-m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ruta de error: reintentos, aviso a un humano concreto y bandeja donde caiga lo que no pasó, con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íntoma —«dejaron de llegar y nadie sabía»— es la huella de la automatización **sin ruta de error**: cuando el servicio se cae o cambia, los casos simplemente desaparecen del radar. La cura no es más lógica de negocio (A) ni mudar de plataforma (C): es el andamio aburrido y vital —**reintentos** limitados, **un humano avisado** con el caso completo y una **bandeja de pendientes** donde lo que no pasó espera a alguien. El registro adicional de cada corrida cierra el cuadro: la automatización se vuelve auditable, y lo auditable se puede dorm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camino del error ni registro, una falla silenciosa vacía la bandeja de entrada sin que nadie lo no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ted-c34-m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como diseño, aunque sea tentador como comodidad. La plataforma ejecuta reglas; **no asume responsabilidad**. Donde hay dinero, trato con clientes o riesgo, la automatización debe **preparar el terreno** (ordenar, calcular, adjuntar la evidencia) y **pasar el turno al humano**, no cerrarlo ella sola. La frontera que enseña este módulo: automático lo mecánico, humano lo que se puede discutir; y cuando el humano aprueba, que lo haga con todo delante, no persiguiendo datos por cinco siste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utomatización prepara, clasifica y avisa; la aprobación sensible con dinero o riesgo sigue siendo decisión humana con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ted-c34-m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versión limpia de tu proceso y escribe la oración completa de su automatización: CUANDO (evento del proceso limpio), SI (tu regla de negocio con camino para el «ninguno»), HACER (acciones verificables), y añade las dos frases que casi nadie escribe: SI FALLA (a quién se avisa y dónde cae) y QUÉ QUEDA PROBADO (el registro). Léela en voz alta: ¿se entiende sin ti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ted-c34-m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ted-c34-m03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oración que trabaja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ted-c34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82" r:id="rId1"/>
    <p:sldLayoutId id="2481907983" r:id="rId2"/>
    <p:sldLayoutId id="2481907984" r:id="rId3"/>
    <p:sldLayoutId id="24819079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0617089130b5934d3c92bd8e8fecb124f1105739bb6c26f1.jpg"/>
  <Relationship Id="rId3" Type="http://schemas.openxmlformats.org/officeDocument/2006/relationships/hyperlink" Target="https://marketing.lumbre.lat/object/emp-ted-c34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ted-c34-m03-oa01" TargetMode="External"/>
  <Relationship Id="rId4" Type="http://schemas.openxmlformats.org/officeDocument/2006/relationships/hyperlink" Target="https://marketing.lumbre.lat/object/emp-ted-c34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ted-c34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ne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dig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ted-c34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automatizaciones con disparador, condiciones y acciones sobre plataformas sin código, previendo errores y dejando registro de lo ejecuta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automatización, de la más simple a la más elaborada, se escribe con la misma gramática: cuando pasa algo, si se cumple algo, haz algo. Este módulo te da esa gramática y la aterriza en plataformas sin código que tu PyME puede pagar: cómo elegir el disparador correcto, por qué el «si» es donde vive la inteligencia, qué hacer cuando el paso falla (sin que el pedido se pierda en el limbo) y cómo dejar registro de cada ejecución. Con ejemplos concretos de pedido, cobro y repo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isparador · condicion · accion · plataformas-sin-codigo · registro-de-errore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pase, si cumple, hacer: la frase que contiene todas las automatizaciones]]></a:t>
            </a:r>
          </a:p>
        </p:txBody>
      </p:sp>
      <p:pic>
        <p:nvPicPr>
          <p:cNvPr id="3" name="" descr="Tres bloques de colores conectados por flechas con las palabras cuando, si y hacer sobre un escritorio">
            <a:hlinkClick r:id="rId3" tooltip="Tres bloques de colores conectados por flechas con las palabras cuando, si y hacer sobre un escritor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hay automatización que escape a la gramática: disparador, condición, ac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ted-c34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pase, si cumple, hacer: la frase que contiene todas las automatizaciones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ci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a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sparador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pase, si cumple, hacer: la frase que contiene todas las automatizaciones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lea.\n\n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o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»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pase, si cumple, hacer: la frase que contiene todas las automatizaciones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051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7051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ndición es donde vive la inteligencia (y donde mueren las automatizaciones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j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o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du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cia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l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eda?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pase, si cumple, hacer: la frase que contiene todas las automatizaciones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ing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es»)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te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y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pase, si cumple, hacer: la frase que contiene todas las automatizaciones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g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x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uc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nt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i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or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0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pase, si cumple, hacer: la frase que contiene todas las automatizaciones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rm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s.\n\n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g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s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pase, si cumple, hacer: la frase que contiene todas las automatizaciones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utomatización no reemplaza la decisión: la decide una vez, por escrito, y la repite mil veces sin cansarse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za por pieza: qué elegir y qué cuid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543300"/>
                <a:gridCol w="3048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uena práct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pa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ento cuando el dato ya está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sparar antes de que exista el d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la de negocio con camino para el «ningun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lvidar el caso raro que se vuelve el ma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paso verificable: agregar, enviar, avis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adenar diez acciones sin probar u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a de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intentar, avisar a un humano, bandeja de pend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der el caso en el limbo sin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za por pieza: qué elegir y qué cuid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543300"/>
                <a:gridCol w="3048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uena práct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ll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, datos, resultado de cada corr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Se mandó solo» sin forma de probar que sí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ndo pase, si cumple, hacer: la frase que contiene todas las automatiz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necesidad de tu PyME en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 de dispara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le convien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47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or even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004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gram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528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nu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052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da pedido nuevo de la tienda en línea cae a la hoja de opera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267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ada lunes a las 7 se envía el resumen de la semana al gerent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vendedor marca «listo» y se genera la orden de sal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uando llega el comprobante al correo de cobranza, se archiva y avi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 media noche se purga la lista de suscritores inactivos del m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ndo pase, si cumple, hacer: la frase que contiene todas las automatiz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s la automatización «nuevo pedido → hoja de operación → aviso al vendedor». La primera semana funciona; de pronto los pedidos dejaron de aparecer y nadie se enteró hasta la reclamación del cliente. ¿Qué le faltó al diseñ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289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ás condiciones para filtrar pedidos rar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099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ruta de error: reintentos, aviso a un humano concreto y bandeja donde caiga lo que no pasó, con regist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3053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mbiar de plataforma sin códig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itar el aviso al vendedor para reducir paso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ndo pase, si cumple, hacer: la frase que contiene todas las automatiz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plataforma sin código, la decisión de cuándo un pedido debe escalar a un humano se puede dejar por completo a la herramienta una vez configur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895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76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ndo pase, si cumple, hacer: la frase que contiene todas las automatiz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versión limpia de tu proceso y escribe la oración completa de su automatización: CUANDO (evento del proceso limpio), SI (tu regla de negocio con camino para el «ninguno»), HACER (acciones verificables), y añade las dos frases que casi nadie escribe: SI FALLA (a quién se avisa y dónde cae) y QUÉ QUEDA PROBADO (el registro). Léela en voz alta: ¿se entiende sin ti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oración necesita un «y luego vemos», ahí todavía hay una decisión sin escribir: vuelve al proce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automatización es una oración: cuando pase, si cumple, hac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sparador se elige del proceso (evento, programado, manual) y debe correr con datos comple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dición es tu regla de negocio: requiere camino para el caso no previs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uta de error es obligatoria: reintentos, humano avisado y bandeja de pendient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hace la automatización auditable y confiable; lo sensible sigue aprobándolo un human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piezas forman la gramática de toda automatiz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ipo de disparador corresponde a cada necesidad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«si» es la parte delicada del diseñ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ncluye una ruta de error con dignidad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isiones no se delegan a la herramienta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la oración completa de una automatización propia con su ruta de err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en una plataforma sin código un flujo con disparador, condición y acc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 con datos reales y dejar el registro encendid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oración que trabaja so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conectaste aplicaciones sin escribir código. Falta el frente más terrenal: del papel a la trazabilidad con formularios, firma y aprobac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flujo se cae en silencio cuando algo cambia, le falta la mitad: la ruta de error con humano avisado y bandeja. Complétal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ted-c34-m03-oa01"/>
              </a:rPr>
              <a:t><![CDATA[Conectar aplicaciones sin escribir una línea de cód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papel a la trazabilidad: formularios, firma y aprob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aptura limpia, flujo de visto buenos y evidencia firmada: donde más papel se pierde la empres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2026-10-25T01:28:29Z</dcterms:created>
  <dcterms:modified xsi:type="dcterms:W3CDTF">2026-10-25T01:28:29Z</dcterms:modified>
  <dc:title>Conectar aplicaciones sin escribir una línea de código</dc:title>
  <dc:description>Presentación editable del OA «Conectar aplicaciones sin escribir una línea de código». Enlace: https://marketing.lumbre.lat/object/emp-ted-c34-m03-oa01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