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Vendedor frente a dos caminos: uno de suerte con dados y otro con pasos mar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vendedor con suerte camina un camino distinto cada día; el vendedor con sistema pisa las mismas cinco piedras, y por es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uerte tiene un techo; el proceso no»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uerte tiene un techo; el proceso no»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uerte tiene un techo; el proceso no»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uerte tiene un techo; el proceso no»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gendar 5 llamadas diarias a la lista objetivo → Prospección y cal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guntar cuánto le cuesta al mes el problema que describe → Descubr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firmar si tiene presupuesto y quién más decide → Prospección y cal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esentar la solución con el número de ahorro calculado → Propuesta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jar el 60 % de la junta escuchando al cliente → Descubr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errar con fecha del siguiente paso anotada en la agenda → Propuesta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ocar lista y filtrar es siembra; preguntar y escuchar es descubrimiento; presentar con número y agendar es cos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oblema casi nunca está en el cierre: cuando el cliente acepta todo y no firma, casi siempre nadie descubrió de verdad el dolor ni acordó presupuesto y proceso de decisión en las etapas 2-3 — vender «para atrás» desde el cierre es el error clá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ierre» es la factura de las etapas anteriores: si en calificación no se confirmó quién decide y con qué presupuesto, y en descubrimiento no se tocó un dolor con costo, el cliente llega al final «sin peros» — porque nunca se los preguntaron — y simplemente se desaparece. La técnica de cierre no arregla un descubrimiento vacío: es la diferencia entre empujar una puerta trabada del lado equivocado y abrir la correcta. Diagnóstico antes que truco: revisión etapa por etapa con las métricas honestas de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ventas mueren aguas arriba: el cierre solo cosecha lo que la calificación y el descubrimiento sembr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mito que produce vendedores-montaña-rusa: la simpatía abre puertas, no las mantiene abiertas en año malo. El indicador profesional es medible y aburrido: actividad de prospección constante, tasa de calificación (tiempo invertido en clientes que sí pueden decidir y pagar), proporción de escucha en descubrimiento y porcentaje de propuestas con siguiente paso con fecha. El carisma es amplificador: multiplica un sistema sano y multiplica el desorden de uno inexistente. Mariana lo aprendió tarde; los departamentos que contratan «vendedores con don de gentes» sin evaluar proceso lo aprenden cada año con la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es profesional por el proceso repetible y medible, no por la simpatía: el carisma amplifica, no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6-m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Hazte el examen de las cinco etapas con tus últimas diez negociaciones (o los últimos tres meses si diriges un equipo): anota en cuál perdiste y sé honesto sobre qué etapa la provocó. Calcula tu «días de sistema»: cuántos prospectos nuevos tocaste esta semana sin que te buscaran. Si tu respuesta es cero o no sabes, ahí está tu plan: la etapa 1 antes del talento. Reescribe tu semana con horario protegido de prospección — antes de los correos, antes de las juntas—, que es como Lupita reconstruyó su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venta como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6-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53" r:id="rId1"/>
    <p:sldLayoutId id="2481907954" r:id="rId2"/>
    <p:sldLayoutId id="2481907955" r:id="rId3"/>
    <p:sldLayoutId id="24819079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aa88b1201b68b7121e5de1d79e6f4708cc1facf40065cdf1.jpg"/>
  <Relationship Id="rId3" Type="http://schemas.openxmlformats.org/officeDocument/2006/relationships/hyperlink" Target="https://marketing.lumbre.lat/object/emp-ven-c06-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ven-c06-m01-oa01" TargetMode="External"/>
  <Relationship Id="rId4" Type="http://schemas.openxmlformats.org/officeDocument/2006/relationships/hyperlink" Target="https://marketing.lumbre.lat/object/emp-ven-c06-m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6-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st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e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ism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r la venta artesanal con la venta profesional y ubicar en qué etapa del proceso pierde la mayoría.]]></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6-m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la venta artesanal con la venta profesional y ubicar en qué etapa del proceso pierde la mayorí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risma gana simpatías; el sistema gana mercados. Este objeto presenta la venta como proceso de cinco etapas con números en cada una —prospección, calificación, descubrimiento, propuesta y cierre—, explica por qué el talento natural se agota cuando el mercado cambia y ubica la etapa donde cae la mayoría de las ventas: la mitad de los vendedores nunca prospecta, vive de lo que lleg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ceso-de-venta · sistema · etapas · prospeccion · mentalidad · of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a:t>
            </a:r>
          </a:p>
        </p:txBody>
      </p:sp>
      <p:pic>
        <p:nvPicPr>
          <p:cNvPr id="3" name="" descr="Vendedor frente a dos caminos: uno de suerte con dados y otro con pasos marcados">
            <a:hlinkClick r:id="rId3" tooltip="Vendedor frente a dos caminos: uno de suerte con dados y otro con pasos marcados"/>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vendedor con suerte camina un camino distinto cada día; el vendedor con sistema pisa las mismas cinco piedras, y por eso lleg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6-m01-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i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ismá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p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ó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i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i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v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p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stru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ra.\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is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plific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t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9]]></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etapas del proceso, con su pregunta de contro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spec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s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a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nz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lific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t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áp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r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ed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ubrimien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7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9]]></a:t>
            </a:r>
          </a:p>
        </p:txBody>
      </p:sp>
      <p:sp>
        <p:nvSpPr>
          <p:cNvPr id="7" name="" descr=""/>
          <p:cNvSpPr/>
          <p:nvPr/>
        </p:nvSpPr>
        <p:spPr>
          <a:xfrm>
            <a:off x="514350" y="1219200"/>
            <a:ext cx="8115300" cy="16478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dió—.]]></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e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ér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h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rantiz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er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guimien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u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cu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ri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v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caen las ventas? La estadística del gremio es constante en México: la mayoría de los vendedores artesanales concentra su energía en la etapa 4 y 5 —proponer y «cerrar»— y trata la 1 y la 2 como trámite. El resultado es el ciclo de la montaña rusa: meses buenos por referrals de suerte, meses malos sin pipeline. El vendedor profesional invierte su mejor horario en las etapas 1-3 y recoge en 4-5 lo sembrado: ]]></a:t>
            </a:r>
            <a:r>
              <a:rPr lang="en-US" b="1" strike="noStrike" sz="2100" spc="0" u="none" cap="none">
                <a:solidFill>
                  <a:srgbClr val="1B2438">
                    <a:alpha val="100000"/>
                  </a:srgbClr>
                </a:solidFill>
                <a:latin typeface="Calibri"/>
              </a:rPr>
              <a:t><![CDATA[la calma de fin de mes es un producto de la disciplina de principio de mes]]></a:t>
            </a:r>
            <a:r>
              <a:rPr lang="en-US" strike="noStrike" sz="2100" spc="0" u="none" cap="none">
                <a:solidFill>
                  <a:srgbClr val="1B2438">
                    <a:alpha val="100000"/>
                  </a:srgbClr>
                </a:solidFill>
                <a:latin typeface="Calibri"/>
              </a:rPr>
              <a:t><![C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etapas del proceso: qué se hace, qué se mide y dónde fall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2066925"/>
                <a:gridCol w="2028825"/>
                <a:gridCol w="2019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tividad núcl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rica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Prosp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nuevo diario a lista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cados nuevos por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la para «cuando haya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Cal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 quiere / puede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de prospectos que pasan fil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eguir 3 meses a un cliente sin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2066925"/>
                <a:gridCol w="2028825"/>
                <a:gridCol w="2019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tividad núcl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étrica hon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escubr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s sobre dolor y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que habla el cliente (no 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char con discurso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ución conectada al dolor, con núm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propuestas con presupuesto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r catálogo genérico a precio de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Cierre y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con fecha y próximo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de ventas con seguimiento progra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éjame pensarlo» sin cita de re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incómoda que hace este objeto: si tu mercado se cae mañana —tu canal de clientes habituales se seca—, ¿cuántos días tienes de ventas por tu propio sistema? Lupita llevaba un «inventario de relaciones»: 20 contactos nuevos por semana tocados aunque no necesitara nada, construido por disciplina. Mariana descubrió en el peor mes de su vida que su cartera era una concesión del destino.\n\nY la venta profesional no mata la calidez: la estructura. Con sistema, el carisma de Mariana aprendió a usarse en la etapa 3 —donde vale oro— y su número, en el año malo, fue el doble estable que el promedio del grem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uerte tiene un techo; el proceso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ividad del vendedor según la etapa del proceso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spección y califica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ubrimien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puesta y cierr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gendar 5 llamadas diarias a la lista objetiv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 cuánto le cuesta al mes el problema que descri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firmar si tiene presupuesto y quién más decid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sentar la solución con el número de ahorro calcul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jar el 60 % de la junta escuchando al clie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errar con fecha del siguiente paso anotada en la agend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uerte tiene un techo; el proceso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endedor pierde sus últimas tres negociaciones «en el cierre»: los clientes aceptan todo y al final no firman. Con el proceso de cinco etapas, el diagnóstico más probable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falta técnica de cierre: necesita aprender más jugadas de presión]]></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oblema casi nunca está en el cierre: cuando el cliente acepta todo y no firma, casi siempre nadie descubrió de verdad el dolor ni acordó presupuesto y proceso de decisión en las etapas 2-3 — vender «para atrás» desde el cierre es el error clás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 precios están altos: el mercado se lo está diciendo]]></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ecesita más carisma: los clientes no se convencen de é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uerte tiene un techo; el proceso 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jor indicador de que un vendedor es profesional es su carisma y lo mucho que cae bien a los cli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uerte tiene un techo; el proceso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9]]></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temporada buena todos somos vendedores; el sistema se conoce en el año malo.]]></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suerte tiene un techo; el proceso n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zte el examen de las cinco etapas con tus últimas diez negociaciones (o los últimos tres meses si diriges un equipo): anota en cuál perdiste y sé honesto sobre qué etapa la provocó.]]></a:t>
            </a:r>
          </a:p>
        </p:txBody>
      </p:sp>
      <p:sp>
        <p:nvSpPr>
          <p:cNvPr id="9" name=""/>
          <p:cNvSpPr txBox="1"/>
          <p:nvPr/>
        </p:nvSpPr>
        <p:spPr>
          <a:xfrm>
            <a:off x="514350" y="25812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lcula tu «días de sistema»: cuántos prospectos nuevos tocaste esta semana sin que te buscaran. Si tu respuesta es cero o no sabes, ahí está tu plan: la etapa 1 antes del tale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escribe tu semana con horario protegido de prospección — antes de los correos, antes de las juntas—, que es como Lupita reconstruyó su año.]]></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en qué etapa mueres, pregunta a tus últimos tres clientes perdidos «por qué no cerramos»: la respuesta casi nunca menciona el cierre.]]></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profesional tiene cinco etapas con números en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risma amplifica el sistema: sin sistema, amplifica el vacío.]]></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entas se pierden aguas arriba, no en el cierre.]]></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spección con horario protegido: la calma de fin de mes se siembr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ificar rápido es la habilidad más barata: puede, quiere, puede pag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con fecha convierte el «déjame pensarlo» en agen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dónde salen mis clientes si mañana deja de llegar lo de siempre?]]></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qué etapa del proceso perdí mis últimas tres ventas?]]></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s contactos nuevos toqué esta semana sin que me buscaran?]]></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tiempo hablo yo en la primera junta frente al cliente?]]></a:t>
            </a:r>
          </a:p>
        </p:txBody>
      </p:sp>
      <p:sp>
        <p:nvSpPr>
          <p:cNvPr id="15" name=""/>
          <p:cNvSpPr txBox="1"/>
          <p:nvPr/>
        </p:nvSpPr>
        <p:spPr>
          <a:xfrm>
            <a:off x="514350" y="3457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s cierres fallidos fueron problema de cierre o de siemb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cualquier negociación por etapa y hallar la fuga real.]]></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gramar la semana con horario protegido de prospección.]]></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proceso con las cinco métricas honestas, no con «sentimie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venta como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ves la venta como proceso. Siguiente: pipeline que se siembra — tu plan de prospección de 30 días.]]></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cinco etapas: el tropiezo típico es diagnosticar «mal cierre» lo que en realidad es siembra ce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6-m01-oa01"/>
              </a:rPr>
              <a:t><![CDATA[El vendedor con sistema le gana al vendedor con caris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ipeline que se siembra: tu plan de prospección de 30 días]]></a:t>
            </a:r>
            <a:r>
              <a:rPr lang="en-US" strike="noStrike" sz="2100" spc="0" u="none" cap="none">
                <a:solidFill>
                  <a:srgbClr val="1B2438">
                    <a:alpha val="100000"/>
                  </a:srgbClr>
                </a:solidFill>
                <a:latin typeface="Calibri"/>
              </a:rPr>
              <a:t><![CDATA[ — la etapa 1 en serio: lista objetivo, guion de primer contacto y meta diaria de toques, porque la sequía de clientes se cura en temporada de lluvi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2026-10-25T01:28:00Z</dcterms:created>
  <dcterms:modified xsi:type="dcterms:W3CDTF">2026-10-25T01:28:00Z</dcterms:modified>
  <dc:title>El vendedor con sistema le gana al vendedor con carisma</dc:title>
  <dc:description>Presentación editable del OA «El vendedor con sistema le gana al vendedor con carisma». Enlace: https://marketing.lumbre.lat/object/emp-ven-c06-m01-oa01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