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6-m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6-m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Jardinera regando surcos jóvenes bajo sol, con calendario colgado en la bar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pipeline es agricultura: se siembra cuando hay agua de sobra, no cuando ya se ve el desier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6-m02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eor día para sembrar es el día que se secaron los pozos» (2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eor día para sembrar es el día que se secaron los pozos» (3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eor día para sembrar es el día que se secaron los pozos» (4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eor día para sembrar es el día que se secaron los pozos» (5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eor día para sembrar es el día que se secaron los pozos» (6 de 6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El plan de 30 días de Erandi, por sem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6-m02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El plan de 30 días de Erandi, por sem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6-m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eor día para sembrar es el día que se secaron los pozos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os cinco clientes felices a los que pediré referido → Lista obje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razón de contacto específica por cuenta → Guion de conta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Bloque diario de 8:30 a 10:00, intocable → Meta y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notar conectado/prometido/descartado tras cada toque → Meta y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cierre del guion con una pregunta, no una presentación → Guion de conta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os «casi clientes» de hace un año rescatados del archivo → Lista obje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 quién (lista), cómo abrir (guion), cuánto y con qué memoria (meta y registro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6-m02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visar el embudo por eslabón — ¿los toques generan conversaciones? ¿las conversaciones no pasan a junta porque el guion «vende» en vez de preguntar?, y corregir EL ESLABÓN, no el plan: con tasa de mercado, a 20 toques/día la primera junta cae entre el toque 60 y 15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ánico del día 12 es el filtro natural del oficio: el 80 % de los vendedores que intentan prospección la abandonan entre el día 7 y el 20, justo antes de que la siembra rinda. Los números no mienten pero se leen por eslabones: si de 200 toques hubo 25 conversaciones (12.5 %, bajo pero real) y ninguna junta, la fuga no es la lista ni la cantidad — es el guion en el momento «¿qué necesita?», donde Erandi contestaba él mismo con catálogo. La corrección quirúrgica (preguntar, no presentar) mantiene el activo más difícil de construir: el hábito. Suspender el plan el día 12 es esconder 200 toques de inversión y empezar la curva de aprendizaje desde cero otra ve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ospección se corrige por eslabón del embudo con datos del registro; se abandona casi siempre por leerla con la ansiedad del resul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6-m02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el recurso más subutilizado del oficio: el referido entra con confianza prestada — alguien que ya pagó tu precio y sufrió tus fallas responde por ti—, con tasa de conversación 3-5 veces superior al frío puro y con el filtro de similitud ya hecho (se parece a mi cliente feliz). La lista comprada, al revés: cero contexto, desconfianza por defecto y tasa de «no conozco» altísima. La mecánica del referido también se trabaja: no «conoce a alguien?» (pregunta cerrada a la vaguedad) sino «¿qué otro dueño de cocina como tú necesitaría lo que te instalamos?» — nombre, razón y círculo, en una pregunta abierta. Erandi recuperó en semana 3 más juntas de referidos que de toda su marcación al azar de semana 1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referido es prospección tibia: confianza prestada, filtro de similitud y tasa de conexión multiplicada frente al frío pu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6-m02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HOY las tres piezas del plan: la lista de 50 con nombre, cargo y razón de contacto (empieza por los 10 clientes más felices y 5 «casi clientes» perdidos — ahí está el oro barato—); el guion de 30 segundos leído en voz alta una vez con un compañero que te interrumpa; y la meta diaria con horario protegido anotado en tu calendario real. Al cierre del mes 1, la única pregunta: ¿cumplí toques? Las ventas del mes 3 son su consecuencia y se cobran sol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6-m02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6-m02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prospección de 30 dí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6-m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44" r:id="rId1"/>
    <p:sldLayoutId id="2481907945" r:id="rId2"/>
    <p:sldLayoutId id="2481907946" r:id="rId3"/>
    <p:sldLayoutId id="248190794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21243b11f648b06e91279c793b284a073511acd4dad754b1.jpg"/>
  <Relationship Id="rId3" Type="http://schemas.openxmlformats.org/officeDocument/2006/relationships/hyperlink" Target="https://marketing.lumbre.lat/object/emp-ven-c06-m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ven-c06-m02-oa01" TargetMode="External"/>
  <Relationship Id="rId4" Type="http://schemas.openxmlformats.org/officeDocument/2006/relationships/hyperlink" Target="https://marketing.lumbre.lat/object/emp-ven-c06-m02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495800"/>
          <a:chOff x="514350" y="942975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pelin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embr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sp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0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í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una lista objetivo, un guion de primer contacto y una meta diaria de toques comerciale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ven-c06-m02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una lista objetivo, un guion de primer contacto y una meta diaria de toques comercia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quía de clientes se cura en temporada de lluvias: este objeto convierte la prospección de «cuando haya tiempo» en un plan de 30 días con tres piezas —lista objetivo de 50 cuentas con datos de contacto y razón de ser, guion de primer contacto de 30 segundos anclado en dolor del cliente, y meta diaria de toques con registro—. Incluye la calificación rápida (puede, quiere, puede paga) y cómo alimentarse de clientes actuales, referidos y «casi clientes» sin tocar uno solo en frí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speccion · pipeline · lista-objetivo · guion · primer-contacto · 30-dia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or día para sembrar es el día que se secaron los pozos]]></a:t>
            </a:r>
          </a:p>
        </p:txBody>
      </p:sp>
      <p:pic>
        <p:nvPicPr>
          <p:cNvPr id="3" name="" descr="Jardinera regando surcos jóvenes bajo sol, con calendario colgado en la barda">
            <a:hlinkClick r:id="rId3" tooltip="Jardinera regando surcos jóvenes bajo sol, con calendario colgado en la bard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pipeline es agricultura: se siembra cuando hay agua de sobra, no cuando ya se ve el desier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ven-c06-m02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or día para sembrar es el día que se secaron los pozos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ndi, vendor de equipamiento para cocinas industriales en Guadalajara, vivió el susto de su vida: el hotel que le compraba 40 % de su venta cambió de chef y se fue con el proveedor del chef. En pánico, Erandi hizo lo que hacen casi todos: «voy a marcar más»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or día para sembrar es el día que se secaron los pozos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ó a diestra y siniestra a restaurantes que encontró en internet, sin lista, sin razón de contacto, sin guion: dos semanas de llamadas con un sabor amargo que se le pegó al teléfono y a su voz.\n\nEl daño no fue solo el mes perdido: fue descubrir que no existía un plan — solo una cartera heredada y suerte. Su director, vendedor toda la vida, le puso la tarea: 30 días con tres piezas escrit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or día para sembrar es el día que se secaron los pozos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ista de 50 objetivos con nombre, cargo y razón; el guion de 30 segundos; la meta diaria de toques con registro. Al día 30 tenía dos juntas cerradas con cadenas que ni sabían de su existencia, y el hábito — que es el producto real del pl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or día para sembrar es el día que se secaron los pozos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iezas del plan de 30 d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50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staur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dalajara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t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ió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que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curs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eg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cina—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lic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feridos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ido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j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i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y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)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or día para sembrar es el día que se secaron los pozos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st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?»—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qu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tad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rocraci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or día para sembrar es el día que se secaron los pozos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temática que reconcilia el ánimo: si tu tasa histórica es 20 % de toques → conversación, 30 % de conversación → junta y 33 % de junta → venta, entonces una venta nueva cuest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 toqu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Con 20 diarios, el mes produce 0.4 ventas «nuevas» — y de eso se muere el desanimado que marca «cuando tenga tiempo»—. La prospección no se evalúa por ventas del me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evalúa por toques del 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porque la venta que hoy siembra se cobra en 60-120 días. Esta es la diferencia entre el vendedor-empleado (persigue su comisión de este mes) y el vendedor-granjero (cuida su sembrado)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de 30 días de Erandi, por seman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009650"/>
                <a:gridCol w="3048000"/>
                <a:gridCol w="1914525"/>
                <a:gridCol w="21431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ma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emb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Números-me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ducto de la sema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mar lista de 50 + guion probado con 3 «casi cliente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0 toques/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 viva con razón de contacto por cu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loque de prospección 8:30-10:00 diario, teléfono prim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0 llamadas + 10 WhatsApp/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 conversaciones reales, 2 juntas agend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de 30 días de Erandi, por seman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009650"/>
                <a:gridCol w="3048000"/>
                <a:gridCol w="1914525"/>
                <a:gridCol w="21431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ma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emb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Números-me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ducto de la sema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nda vuelta a no-contectados + pedir referido a 5 clientes felic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0 toques/día + 5 pedidos de refer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 juntas + lista enriquecida de refer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eo/visita a los «prometidos» + revisión de 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0 toques/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shboard propio: tasa real por etap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or día para sembrar es el día que se secaron los poz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io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Bu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nd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cinaPr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r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curs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gon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n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gar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g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or día para sembrar es el día que se secaron los poz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d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—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o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nimo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edi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qu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dida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-contest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e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8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interé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did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haz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scrib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eor día para sembrar es el día que se secaron los poz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lemento según la pieza del plan de prospección a la que pertenec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ista objetiv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Guion de contac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eta y registr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os cinco clientes felices a los que pediré referid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razón de contacto específica por cuent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Bloque diario de 8:30 a 10:00, intoca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notar conectado/prometido/descartado tras cada toqu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cierre del guion con una pregunta, no una presenta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os «casi clientes» de hace un año rescatados del archiv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eor día para sembrar es el día que se secaron los poz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día 12, Erandi lleva 200 toques, cero juntas y la tentación de tirar el plan. Según la matemática de la prospección, lo que debe hacer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uspender el plan: 200 toques sin resultado es evidencia de que su mercado no exist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visar el embudo por eslabón — ¿los toques generan conversaciones? ¿las conversaciones no pasan a junta porque el guion «vende» en vez de preguntar?, y corregir EL ESLABÓN, no el plan: con tasa de mercado, a 20 toques/día la primera junta cae entre el toque 60 y 15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mbiar de producto: seguro el problema es lo que vend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Bajar los toques a 5 diarios para «no saturar» al mercad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eor día para sembrar es el día que se secaron los poz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referidos a clientes actuales felices es una táctica de prospección más fría que llamar listas comprad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or día para sembrar es el día que se secaron los poz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quía de clientes nunca se curó corriendo por agua: se cura cavando pozo en temporada de lluvias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eor día para sembrar es el día que se secaron los poz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HOY las tres piezas del plan: la lista de 50 con nombre, cargo y razón de contacto (empieza por los 10 clientes más felices y 5 «casi clientes» perdidos — ahí está el oro barato—); el guion de 30 segundos leído en voz alta una vez con un compañero que te interrumpa; y la meta diaria con horario protegido anotado en tu calendario real. Al cierre del mes 1, la única pregunta: ¿cumplí toques? Las ventas del mes 3 son su consecuencia y se cobran sola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la lista tiene hoy menos de 50 cuentas, tu problema no es de ventas: es de 50 cuentas. Termina la lista antes de marc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siembra en temporada de lluvias: el plan se arma con pipeline lle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piezas escritas: lista de 50 con razón, guion de 30 segundos, meta diar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venta cuesta ~50 toques: la métrica honesta es el toque diario, no la ven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o protegido: la prospección que va al final del día, no va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ferido es prospección tibia: confianza prestada con filtro hech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gistro de 30 segundos por toque es el inventario del mañan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es son mis 50 objetivos y por qué le hablo a cada un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ce mi guion en los primeros 30 segundos del otr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s toques nuevos toqué esta semana sin que me buscaran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A cuántos clientes felices les pedí referido este mes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n qué eslabón se me cae el embudo: toque, conversación o junta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ir la lista-objetivo de 50 con razón de contacto por cu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y probar en voz alta el guion de primer contac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 y registrar la meta diaria de toques durante 30 día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prospección de 30 dí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Tu siembra ya tiene plan. Siguiente: preguntar es vender — el arte del descubrimien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matemática de los 50 toques: el tropiezo típico es abandonar el plan entre el día 7 y el 20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2-oa01"/>
              </a:rPr>
              <a:t><![CDATA[Pipeline que se siembra: tu plan de prospección de 30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 es vender: el arte del descubr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la etapa que decide el 70 % de la venta: la secuencia situación-problema-implicación-necesidad, con el caso del vendedor que perdía vendiendo bonit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2026-10-25T01:27:51Z</dcterms:created>
  <dcterms:modified xsi:type="dcterms:W3CDTF">2026-10-25T01:27:51Z</dcterms:modified>
  <dc:title>Pipeline que se siembra: tu plan de prospección de 30 días</dc:title>
  <dc:description>Presentación editable del OA «Pipeline que se siembra: tu plan de prospección de 30 días». Enlace: https://marketing.lumbre.lat/object/emp-ven-c06-m02-oa01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