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6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6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os sillas frente a mesa con una libreta de preguntas y un reloj, en consulto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n el descubrimiento el vendedor habla el 40 % del tiempo: el otro 60 se llama escuchar, anotar y preguntar por el núm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6-m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vendedor que perdía vendiendo bonito» (2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vendedor que perdía vendiendo bonito» (3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vendedor que perdía vendiendo bonito» (4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vendedor que perdía vendiendo bonito» (5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6-m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6-m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vendedor que perdía vendiendo bonito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¿Cuántos pacientes nuevos atendieron el mes pasado? → Situ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¿Qué pasa cuando el paciente no regresa a su limpieza semestral? → Problema e impl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¿De cuánto es el ticket promedio de esa cita perdida? → Problema e impl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¿Qué significaría recuperar la mitad de esos pacientes al mes? → Neces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¿Con qué herramienta llevan el expediente hoy? → Situ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¿Cómo les afecta en la agenda el que el paciente cancele sin aviso? → Problema e impl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texto neutro es situación; dolor y su precio, problema-implicación; el cliente imaginando el alivio, neces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6-m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Bajar la pregunta a lo concreto y medible — «póngame número: ¿cuántos al mes son los que no regresan?» — porque «más o menos» casi siempre es un dolor que nunca se cuantificó: la vaguedad no es rechazo, es falta de costumbre de med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«Más o menos lo mismo» significa: tengo una molestia que nunca traduzco a número porque nadie me la preguntó así. El descubrimiento de Bruno avanzó exactamente cuando dejó de aceptar vaguedades: la pregunta de implicación —con papel y calculadora mental frente al cliente— obliga al dolor a volverse dinero, y el dinero es lo que ordena presupuesto, urgencia y comité. Retirarse o lanzar el discurso son las dos salidas falsas: la primera pierde la venta, la segunda la pierde «elegante» como seis meses. Y repetir la pregunta igual, sin hacerla concreta, es sordera con buenas mod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vaguedad del dolor se rompe con pregunta medible, no con discurso ni con retirada: número confeso = compra pos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6-m03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superstición que produce ventas que mueren en el mes cinco: descubrir tarde que existía un socio que no vio la junta, o que la ventanilla de capital es hasta marzo, desperdicia el tiempo del propio cliente — la verdadera descortesía es hacerle invertir tres meses en algo que nunca podía comprar. La forma correcta es temprano, en plural suave y con justificación de servicio: «para no hacerles perder tiempo», «¿además de usted quién más revisa estas decisiones?». El cliente mexicano, bien preguntado, responde: lo que espanta es el interrogatorio sin contexto, no la pregunta con cuidado. Y quien se incomoda ante la pregunta de proceso, casi siempre estaba escondiendo algo que era mejor saber el día u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lificar decisor y presupuesto es proteger el tiempo del cliente; se pregunta temprano y con contexto, nunca como regi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6-m03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Graba (con permiso) o pide a un compañero que escuche tu próxima junta de descubrimiento y mide la única métrica honesta: porcentaje del tiempo que hablas tú. Si pasa del 50, reescribe la junta con la secuencia: dos preguntas de situación máximo, ocho de problema-implicación con papel delante, y la de necesidad para que el cliente nombre la compra. Y estrena las dos preguntas «incómodas» en las primeras diez minutos — decisor y presupuesto—, con el marco de cuidado. La venta de Bruno no empezó con una presentación nueva: empezó con un silencio de cuatro segun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6-m03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6-m03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descubr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6-m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82" r:id="rId1"/>
    <p:sldLayoutId id="2481907983" r:id="rId2"/>
    <p:sldLayoutId id="2481907984" r:id="rId3"/>
    <p:sldLayoutId id="248190798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23540684e06b4329ae148dd33a2bf1bdd02562d094048fc1.jpg"/>
  <Relationship Id="rId3" Type="http://schemas.openxmlformats.org/officeDocument/2006/relationships/hyperlink" Target="https://marketing.lumbre.lat/object/emp-ven-c06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ven-c06-m03-oa01" TargetMode="External"/>
  <Relationship Id="rId4" Type="http://schemas.openxmlformats.org/officeDocument/2006/relationships/hyperlink" Target="https://marketing.lumbre.lat/object/emp-ven-c06-m03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6-m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r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cubrimien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ven-c06-m03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la secuencia situación-problema-implicación-necesidad en un caso y detectar cuando el cliente no ha comprado todaví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70 % de la venta se define en el descubrimiento, y casi ningún vendedor mexicano lo trabaja: habla bonito, parcha con catálogo y jamás pregunta cuánto cuesta el problema. Este objeto enseña la secuencia SPIN simplificada —situación, problema, implicación y necesidad— con preguntas textuales para cada tipo, el contra-indicador de que el cliente aún no compró (no hay número de dolor) y la regla de oro: presupuesto y quien decide se preguntan temprano, sin pe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scubrimiento · spin · preguntas · dolor · implicacion · escuch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ndedor que perdía vendiendo bonito]]></a:t>
            </a:r>
          </a:p>
        </p:txBody>
      </p:sp>
      <p:pic>
        <p:nvPicPr>
          <p:cNvPr id="3" name="" descr="Dos sillas frente a mesa con una libreta de preguntas y un reloj, en consultorio">
            <a:hlinkClick r:id="rId3" tooltip="Dos sillas frente a mesa con una libreta de preguntas y un reloj, en consultori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n el descubrimiento el vendedor habla el 40 % del tiempo: el otro 60 se llama escuchar, anotar y preguntar por el númer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ven-c06-m03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ndedor que perdía vendiendo bonito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ftwa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ín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DM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antem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e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e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x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nt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u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8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ndedor que perdía vendiendo bonito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n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táculo.\n\n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scri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teó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ev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resan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ndedor que perdía vendiendo bonito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ecuencia SPIN, en preguntas textual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oc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as)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có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datorios?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rogatorio—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ie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datorio?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eso—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lic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)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resa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?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ndedor que perdía vendiendo bonito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lest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-hac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)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r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qui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ínica?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c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ón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-implicación-necesid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ndedor que perdía vendiendo bonito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implicación decide todo? Porque el problema sin número es incomodidad, y la incomodidad no presupuesta: se aguanta. El dolor cuantificado —$300 mil al mes de pacientes perdidos— se vuelve propiedad del comprador, y contra eso la «inversión» de tu solución (60 mil) se ordena sola. Es la diferencia entre convencer y ser convencido: en la venta consultiva el cliente casi nunca compra lo que tú demostraste; compra lo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 mismo calcul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voz alta. Por eso las preguntas de implicación se hacen con papel frente al cliente: el número escrito a mano, por él, es la firma informal de la propuest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ndedor que perdía vendiendo boni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uatro tipos de pregunta, con ejemplo y trampa típic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6220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105025"/>
                <a:gridCol w="2009775"/>
                <a:gridCol w="23431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textu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é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am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Cómo llevan hoy los recordatorios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exto mínimo para entend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vertirla en cuestionario: aburre y quita ai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bl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Qué pasa con quien no contesta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confiese el do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derle uno mismo lo que «seguro» le due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105025"/>
                <a:gridCol w="2009775"/>
                <a:gridCol w="23431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textu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é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am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l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De cuánto es esa cita que se pierde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nerle precio al do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társela: sin número no hay urgencia ni presupue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eces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Qué harían con esa mitad recuperada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el cliente verbalice la comp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ponerle tú el beneficio que él aún no pidi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ndedor que perdía vendiendo boni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imient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ted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one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rtes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ot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ndedor que perdía vendiendo boni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ra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u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av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a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te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?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vendedor que perdía vendiendo boni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regunta del asesor según el tipo de la secuencia SPI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itua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blema e implic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ecesidad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¿Cuántos pacientes nuevos atendieron el mes pasado?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¿Qué pasa cuando el paciente no regresa a su limpieza semestral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¿De cuánto es el ticket promedio de esa cita perdid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¿Qué significaría recuperar la mitad de esos pacientes al m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¿Con qué herramienta llevan el expediente hoy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¿Cómo les afecta en la agenda el que el paciente cancele sin avis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vendedor que perdía vendiendo boni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junta de descubrimiento, el cliente contesta «más o menos lo mismo» a la pregunta del dolor. El movimiento correcto del vendedor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ntinuar con la presentación: el cliente no quiere hablar de problem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ajar la pregunta a lo concreto y medible — «póngame número: ¿cuántos al mes son los que no regresan?» — porque «más o menos» casi siempre es un dolor que nunca se cuantificó: la vaguedad no es rechazo, es falta de costumbre de medir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nsistir con la misma pregunta hasta que respon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tirarse: sin dolor claro no hay venta posible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vendedor que perdía vendiendo boni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 por presupuesto y por quién decide en las primeras juntas es una falta de respeto que espanta al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ndedor que perdía vendiendo boni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no compra lo que tú demostraste: compra lo que él mismo calculó en voz alta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vendedor que perdía vendiendo boni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ba (con permiso) o pide a un compañero que escuche tu próxima junta de descubrimiento y mide la única métrica honesta: porcentaje del tiempo que hablas tú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pasa del 50, reescribe la junta con la secuencia: dos preguntas de situación máximo, ocho de problema-implicación con papel delante, y la de necesidad para que el cliente nombre la compr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estrena las dos preguntas «incómodas» en las primeras diez minutos — decisor y presupuesto—, con el marco de cuidado. La venta de Bruno no empezó con una presentación nueva: empezó con un silencio de cuatro segund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714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Anota en una tarjeta las cuatro preguntas de implicación para tu producto: en la junta no se improvisa el alma del descubrimi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419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70 % de la venta se define antes de la propue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IN: situación breve, problema, implicación con número, necesidad en voz del cli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r sin número es incomodidad: no genera presupuesto ni urgenci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compra lo que él calculó, no lo que tú demostraste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575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or y presupuesto se preguntan temprano y con cuidado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514350" y="38576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62000" y="38576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ilencio de cuatro segundos es parte de la pregunt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tiempo hablo yo en mi primera junta con el clie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engo el número del dolor de mis últimas tres oportunidades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regunté quién decide y con qué presupuesto, o lo asumí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i cliente verbalizó el costo de no hacer nada, o se lo dije y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is preguntas de situación se volvieron cuestionario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ir un descubrimiento completo con la secuencia SPI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 la molestia confesa del cliente en número escrito por é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r decisor y presupuesto sin descortesía y a tiemp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descubrimien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pregunté antes de presentar. Siguiente: «está caro» — la objeción que esconde otras cinc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tabla de las cuatro preguntas: el tropiezo típico es saltar la implicación y espantar sin númer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6-m03-oa01"/>
              </a:rPr>
              <a:t><![CDATA[Preguntar es vender: el arte del descubr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tá caro»: la objeción que esconde otras 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manejo de precio sin descuento reflejo: Ack, explorar, reconectar valor y mover condiciones, con el caso del mobiliario que bajó 15 % y no vendió ni un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2026-10-25T01:28:29Z</dcterms:created>
  <dcterms:modified xsi:type="dcterms:W3CDTF">2026-10-25T01:28:29Z</dcterms:modified>
  <dc:title>Preguntar es vender: el arte del descubrimiento</dc:title>
  <dc:description>Presentación editable del OA «Preguntar es vender: el arte del descubrimiento». Enlace: https://marketing.lumbre.lat/object/emp-ven-c06-m03-oa01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