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ala de showroom de mobiliario con dos sillas frente a mesa y una etiqueta de precio tachada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Bajar el precio sin bajar el valor es como disculparse sin haber hecho nada: el cliente aprende que la primera cifra siempre es negoc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biliario que se regaló y no vendió»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biliario que se regaló y no vendió»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biliario que se regaló y no vendió»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biliario que se regaló y no vendió»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biliario que se regaló y no vendió»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tiendo que es una inversión importante, cuéntame comparado con qué lo ves alto» → Reconocer y exp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demás del precio hay algo más que te detenga?» → Reconocer y exp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cuerda que calculamos 300 mil al mes de citas perdidas: esto se paga solo en 90 días» → Reconectar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é pasaría si seguimos seis meses más sin resolverlo?» → Reconectar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 ajusto el pago en tres exhibiciones, ¿podemos cerrar esta semana?» → Move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edo reducir el alcance a la fase uno este año; el precio baja pero la garantía es la misma» → Move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lidar y preguntar antes de argumentar; el valor reconectado es el número del cliente; condiciones, no precio, si se muev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cortina»: el precio es excusa porque hay otra razón — falta de urgencia, desconfianza o un decisor que no está en la junta—; la respuesta correcta es preguntar «además del precio, hay algo más que te detenga?» antes de tocar cualquier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está caro» aparece antes del descubrimiento de dolor y presupuesto, casi nunca es precio. Es la objeción-sombra: el cliente no tiene razón para decir que no cara a cara, así que pone el precio como muro educado. Bajar el precio en ese momento es resolver un problema que no existe y perder margen sin ganar la venta. La exploración —«¿algo más además del precio?»— abre la conversación real: puede que sea el socio que no vio la propuesta, que la urgencia sea para el siguiente trimestre, o que alguien más barato ya le prometió cosas que no puede cumplir. Una vez nombrada la verdadera objeción, se trabaja con la técnica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á caro» sin dolor cuantificado ni presupuesto hablado es señal de cortina: explorar antes de bajar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destruye márgenes y posicionamiento: el descuento sin condición envía tres mensajes al cliente — que tu precio original era inflado, que siempre hay margen escondido para la próxima compra, y que el valor de tu producto no se sostiene por sí mismo—. Rodolfo lo aprendió con su catálogo: el cliente que siempre logra descuento no aprende lealtad; aprende a esperar la promo. El descuento legítimo existe — como intercambio: volumen, pago anticipado, referido, renovación a plazo mayor—, y se documenta con razón. Si no recibes nada a cambio, no es descuento: es conf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uento sin intercambio degrada la percepción de valor y educa al cliente a siempre negociar a l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tus últimas cinco ventas perdidas en «está caro»: ¿cuál de las cinco objeciones disfrazadas era la real? Para cada una, escribe la pregunta que debiste hacer y nunca hiciste («¿comparado con qué?», «¿algo más además del precio?», «¿quién más decide esta inversión?»). Luego diseña tu protocolo de cierre honesto: resumen con acuerdo, próximo paso con fecha y una pregunta condicional lista para usar. Prohibido ofrecer descuento antes de agotar las cuatro jugadas. En tu próxima negociación, practica la secuencia completa aunque sientas que «ya es hora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objeciones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29" r:id="rId1"/>
    <p:sldLayoutId id="2481917230" r:id="rId2"/>
    <p:sldLayoutId id="2481917231" r:id="rId3"/>
    <p:sldLayoutId id="24819172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114ce3be20e366c83f5b8dfebfd0ed3c00d35571d8fcf251.jpg"/>
  <Relationship Id="rId3" Type="http://schemas.openxmlformats.org/officeDocument/2006/relationships/hyperlink" Target="https://marketing.lumbre.lat/object/emp-ven-c06-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6-m04-oa01" TargetMode="External"/>
  <Relationship Id="rId4" Type="http://schemas.openxmlformats.org/officeDocument/2006/relationships/hyperlink" Target="https://marketing.lumbre.lat/object/emp-ven-c06-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je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on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t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n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eccionar la objeción de precio y responder con valor y condiciones, sin descuento reflej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6-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ccionar la objeción de precio y responder con valor y condiciones, sin descuento refle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caro» casi nunca significa «no tengo dinero»: significa «no veo por qué cuesta eso», «no me diste razón para pagar más que el otro» o «quieres descuento y voy a pedirlo aunque no lo necesites». Este objeto desmonta la objeción de precio en cuatro jugadas —reconocer, explorar, reconectar valor, mover condiciones—, explica por qué el descuento reflejo educa al cliente a pedirlo siempre, y cierra con las tres formas honestas de cerrar sin presión: resumen con acuerdo, próximo paso con f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ones · precio · cierre · descuento · valor · negocia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a:t>
            </a:r>
          </a:p>
        </p:txBody>
      </p:sp>
      <p:pic>
        <p:nvPicPr>
          <p:cNvPr id="3" name="" descr="Sala de showroom de mobiliario con dos sillas frente a mesa y una etiqueta de precio tachada a mano">
            <a:hlinkClick r:id="rId3" tooltip="Sala de showroom de mobiliario con dos sillas frente a mesa y una etiqueta de precio tachada a man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Bajar el precio sin bajar el valor es como disculparse sin haber hecho nada: el cliente aprende que la primera cifra siempre es negoci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6-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dolfo fabrica mobiliario de oficina en León. Cada vez que un cliente le decía «está caro», hacía lo que había aprendido de su papá: «¿y cuánto tienes pensado?» — bajaba el precio, a veces en el momento, a veces al día siguiente con una «promo especial». En un trimestre bajó el catálogo completo 15 %. ¿Resulta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endió más: vendió igual, con 15 % menos margen, y con una cartera de clientes entrenada a pedir descuento antes de firmar. Uno le confesó la mecánica: «siempre iba a pagar tu precio original, pero ¿por qué no intentar?»\n\nEl descuento de Rodolfo no resolvió una objeción: creó una costumb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descr=""/>
          <p:cNvSpPr/>
          <p:nvPr/>
        </p:nvSpPr>
        <p:spPr>
          <a:xfrm>
            <a:off x="514350" y="2209800"/>
            <a:ext cx="8115300" cy="24193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el proceso destruyó su mejor argumento — la madera maciza y la garantía de cinco años—, porque «si te baja 15 % de la noche a la mañana, lo que me vendías antes ¿era sobreprecio?».]]></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jugadas ante «está caro» (sin descuento reflejo)]]></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onoce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is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on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i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xplor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ost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onec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ue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0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p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9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dicione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camb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u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ov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icip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brepre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ís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e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s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e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al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i="1"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objeciones que se disfrazan de «está caro», con señal y respue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552700"/>
                <a:gridCol w="3562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trás de «está ca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no menciona ningún númer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l dolor cuantificado del descubrimiento y mostrar el costo de no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ciona un competidor específico po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r: qué incluye tu precio que el otro no, qué pasa a los 12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552700"/>
                <a:gridCol w="3562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trás de «está ca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do al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si no funciona?» junto con «está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garantía, prueba piloto con criterios claros, referencias del mismo g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dice «está caro» sin haber hablado de presupuesto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demás del precio, hay algo más que te detenga?» — la respuesta suele ser l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552700"/>
                <a:gridCol w="3562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trás de «está ca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descuento sin explicar por qué, sin comparar, sin jus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cambiar condición por condición: «si ajusto el precio, ¿cerramos esta semana con anticipo del 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r».\n\n]]></a:t>
            </a:r>
            <a:r>
              <a:rPr lang="en-US" b="1" strike="noStrike" sz="2100" spc="0" u="none" cap="none">
                <a:solidFill>
                  <a:srgbClr val="1B2438">
                    <a:alpha val="100000"/>
                  </a:srgbClr>
                </a:solidFill>
                <a:latin typeface="Calibri"/>
              </a:rPr>
              <a:t><![CDATA[Resum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p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óx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u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biliario que se regaló y no vendió]]></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puesta del vendedor según la jugada que está ejecuta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nocer y explor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nectar val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ver condiciones]]></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iendo que es una inversión importante, cuéntame comparado con qué lo ves al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demás del precio hay algo más que te deteng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uerda que calculamos 300 mil al mes de citas perdidas: esto se paga solo en 90 día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pasaría si seguimos seis meses más sin resolverlo?»]]></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ajusto el pago en tres exhibiciones, ¿podemos cerrar esta semana?»]]></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edo reducir el alcance a la fase uno este año; el precio baja pero la garantía es la misma»]]></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biliario que se regaló y no vendió]]></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está caro» en la primera reunión, sin haber hablado nunca de presupuesto ni de dolor. Según el modelo de las cinco objeciones disfrazadas, la lectura más probable 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 un competidor más barato y está comparando precios]]></a:t>
            </a:r>
          </a:p>
        </p:txBody>
      </p:sp>
      <p:sp>
        <p:nvSpPr>
          <p:cNvPr id="10" name=""/>
          <p:cNvSpPr txBox="1"/>
          <p:nvPr/>
        </p:nvSpPr>
        <p:spPr>
          <a:xfrm>
            <a:off x="666750" y="3028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cortina»: el precio es excusa porque hay otra razón — falta de urgencia, desconfianza o un decisor que no está en la junta—; la respuesta correcta es preguntar «además del precio, hay algo más que te detenga?» antes de tocar cualquier núm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presupuesto real no alcanza: hay que bajar precio o irse]]></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probando tu carácter: si no das descuento, respetará tu posi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biliario que se regaló y no vendió]]></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r descuento sin exigir nada a cambio es una estrategia comercial neutra: si el cliente compra más barato, al menos se cierra la ven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biliario que se regaló y no vendi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que siempre logra descuento no te es leal: es leal al descuento. Y la próxima vez se va con quien lo ofrezca primer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biliario que se regaló y no vendió]]></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tus últimas cinco ventas perdidas en «está caro»: ¿cuál de las cinco objeciones disfrazadas era la real? Para cada una, escribe la pregunta que debiste hacer y nunca hiciste («¿comparado con qué?», «¿algo más además del precio?», «¿quién más decide esta invers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ego diseña tu protocolo de cierre honesto: resumen con acuerdo, próximo paso con fecha y una pregunta condicional lista para usar. Prohibido ofrecer descuento antes de agotar las cuatro jugadas. En tu próxima negociación, practica la secuencia completa aunque sientas que «ya es hora de cerrar».]]></a:t>
            </a:r>
          </a:p>
        </p:txBody>
      </p:sp>
      <p:sp>
        <p:nvSpPr>
          <p:cNvPr id="8" name=""/>
          <p:cNvSpPr txBox="1"/>
          <p:nvPr/>
        </p:nvSpPr>
        <p:spPr>
          <a:xfrm>
            <a:off x="514350" y="3057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liente menciona un competidor barato por primera vez cuando ya había aceptado tu propuesta, pregunta: «¿qué te incluye esa cotización que no me mostraron?» — la respuesta suele confirmar que cobras diferente, no de má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caro» solo es precio puro en 10-15 % de los caso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jugadas: reconocer, explorar, reconectar valor, mover condiciones.]]></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gratis educa al cliente a pedirlo siempre.]]></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tercambio de condiciones —no el precio— es la herramienta de cierre.]]></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sin fecha es venta perdida; próximo paso con calendario cie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ondicional: si eliminas X, ¿firmamos? — convierte excusas en agen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veces bajé precio en mis últimas diez negociacione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cibí a cambio de cada descuent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é «algo más además del precio» o asumí que era presupuesto?]]></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 cierres terminan con fecha de próximo paso o con «te llamo»?]]></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cliente sabe por qué cuesta más que el proveedor bara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inco objeciones disfrazadas y aplicar la respuesta correc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condiciones —alcance, pago, fase, plazo— sin tocar precio de lis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on resumen, fecha y pregunta condicional sin presión artifici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objeciones y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te bajas el precio antes de escuchar la objeción. Siguiente: los tres lenguajes — teléfono, WhatsApp y visita.]]></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si «está caro» es cortina y le bajas el precio, resolveste el problema equivocado y perdiste marg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4-oa01"/>
              </a:rPr>
              <a:t><![CDATA[«Está caro»: la objeción que esconde otras cin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WhatsApp, llamada y visita: el mismo proceso en tres lenguajes»]]></a:t>
            </a:r>
            <a:r>
              <a:rPr lang="en-US" strike="noStrike" sz="2100" spc="0" u="none" cap="none">
                <a:solidFill>
                  <a:srgbClr val="1B2438">
                    <a:alpha val="100000"/>
                  </a:srgbClr>
                </a:solidFill>
                <a:latin typeface="Calibri"/>
              </a:rPr>
              <a:t><![CDATA[ — adaptar el proceso de cinco etapas a cada canal: llamada de 30 segundos, WhatsApp con ritmo y sin prisa, visita con intención, y el postventa que genera referidos sin pedirl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2026-10-25T04:02:36Z</dcterms:created>
  <dcterms:modified xsi:type="dcterms:W3CDTF">2026-10-25T04:02:36Z</dcterms:modified>
  <dc:title>«Está caro»: la objeción que esconde otras cinco</dc:title>
  <dc:description>Presentación editable del OA ««Está caro»: la objeción que esconde otras cinco». Enlace: https://marketing.lumbre.lat/object/emp-ven-c06-m04-oa01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