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critorio con teléfono, celular con chat abierto y agenda de visitas, los tres apuntando al mismo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anal cambia la conversación; el proceso es el mismo. Quien mezcla los dos lenguajes sin adaptarlos pierde en el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5-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nales, un solo proceso»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nales, un solo proceso»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nales, un solo proceso»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nales, un solo proces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ismo proceso comercial adaptado a los tres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5-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ismo proceso comercial adaptado a los tres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5-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ismo proceso comercial adaptado a los tres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5-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ismo proceso comercial adaptado a los tres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5-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ismo proceso comercial adaptado a los tres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5-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nales, un solo proces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gendar la junta con la razón de contacto de 30 segundos →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nviar el PDF de la cotización con mensaje de contexto →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acer las preguntas de implicación con papel y calculadora →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lamada de check-in a los 7 días de la entrega →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artir el tip de temporada que le sirve a su negocio →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eguntar «¿qué otro dueño como tú necesita esto?» →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gendar es llamada; entregar es WhatsApp; descubrir y pedir referido con contexto es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5-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rdiendo la venta: está dando precio sin descubrimiento, sin saber quién es, qué problema tiene ni qué presupuesto maneja — la respuesta correcta es reconocer el interés con una pregunta y proponer tres minutos por teléfono o una video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ánto sale X» es la pregunta que todo el mundo hace al proveedor que aún no eligió. Dar precio ahí es entrar en una subasta sin contexto: el cliente comparará tu número con otro sin saber por qué cuesta distinto, sin dolor cuantificado y sin compromiso. La respuesta profesional es «con gusto te ayudo — para mandarte la cotización correcta, ¿me permites dos preguntas rápidas por teléfono?» o «¿nos vemos diez minutos para ver qué necesitas exactamente?». Si es venta simple de bajo valor, se cotiza en WhatsApp con mensaje adicional de contexto. En todo lo demás, la conversación de descubrimiento no se puede comprimir en un chat: se pierde la venta que el WhatsApp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viar precio sin descubrimiento convierte la venta en subasta; el WhatsApp debe ser puente a llamada o junta, no terminal de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5-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mo regla única, y es el error que mata la productividad: la visita presencial tiene el mejor ratio de cierre, pero también el mayor costo — tiempo de traslado, preparación, ventana del cliente—. Usarla para todo es perder el día en traslados cuando la prospección telefónica o el seguimiento por WhatsApp hubieran producido más. La visita es insustituible en el descubrimiento profundo y en el cierre de cuenta grande — pero no en el envío de cotización ni en el check-in postventa de bajo valor. El profesional ajusta el canal al momento del proceso y al valor de la venta: la regla es «el canal más ligero que resuelva el objetivo», no el más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tapa y cada venta tienen un costo-valor de canal: la visita se reserva donde el descubrimiento y la confianza presencial son insustitu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5-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visa tus últimos cinco seguimientos de WhatsApp: ¿cuántos tenían un «hola cómo está» sin propósito? Reescribe uno hoy con el formato correcto: dato, referencia y próximo paso. Luego programa la cadencia de postventa de tus tres últimas ventas cerradas — día 7 llamada, día 30 WhatsApp con utilidad, día 60 pregunta de referido—. Y para tu próximo día de prospección telefónica, cronometra: si tu llamada dura más de un minuto sin proponer junta, reescribe el guion. Los canales no se usan «lo que caiga»: se asignan al trabajo que cada uno hace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5-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5-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anales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5-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057" r:id="rId1"/>
    <p:sldLayoutId id="2481900058" r:id="rId2"/>
    <p:sldLayoutId id="2481900059" r:id="rId3"/>
    <p:sldLayoutId id="24819000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675816611f84e3b7bd85b753437e660e9bb7aa222d9db391.jpg"/>
  <Relationship Id="rId3" Type="http://schemas.openxmlformats.org/officeDocument/2006/relationships/hyperlink" Target="https://marketing.lumbre.lat/object/emp-ven-c06-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ven-c06-m05-oa01" TargetMode="External"/>
  <Relationship Id="rId4" Type="http://schemas.openxmlformats.org/officeDocument/2006/relationships/hyperlink" Target="https://marketing.lumbre.lat/object/emp-ven-c06-m05-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WhatsApp,]]></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am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si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s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ce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nguaj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aptar guiones y tiempos de seguimiento por canal, y programar el postventa que genera referido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ven-c06-m05-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aptar guiones y tiempos de seguimiento por canal, y programar el postventa que genera referido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proceso de venta —prospectar, descubrir, proponer, cerrar, dar seguimiento— exige un registro distinto en cada canal: en llamada tienes 30 segundos, en WhatsApp el cliente lee cuando quiere, y en la visita tienes la confianza cara a cara pero también la distracción del entor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nales · whatsapp · telefono · visita · seguimiento · postventa · referid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nales, un solo proceso]]></a:t>
            </a:r>
          </a:p>
        </p:txBody>
      </p:sp>
      <p:pic>
        <p:nvPicPr>
          <p:cNvPr id="3" name="" descr="Escritorio con teléfono, celular con chat abierto y agenda de visitas, los tres apuntando al mismo cliente">
            <a:hlinkClick r:id="rId3" tooltip="Escritorio con teléfono, celular con chat abierto y agenda de visitas, los tres apuntando al mismo cliente"/>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anal cambia la conversación; el proceso es el mismo. Quien mezcla los dos lenguajes sin adaptarlos pierde en el ru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ven-c06-m05-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nales, un solo proces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Xim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u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d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ét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í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n\n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i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saj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nales, un solo proces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fer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o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plic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nales, un solo proces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1]]></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reglas por canal]]></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Teléfon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x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n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o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b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nu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m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n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en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ol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m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eg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sp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m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di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WhatsApp]]></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xi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ábi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6]]></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a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nales, un solo proces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1]]></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ós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nk,]]></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tiz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n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en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d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c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isit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br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ord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rovi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tálo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mp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óx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i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luy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bie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erid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nales, un solo proces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de canal con criterio, no con ansiedad: la llamada corta agenda la visita; la visita descubre y propone; el WhatsApp da seguimiento al compromiso de la visita — «como acordamos, aquí la tabla de costos»—. El error más caro es hacer por WhatsApp lo que requiere llamada (descubrir el dolor real) o por visita lo que cabe en un correo (enviar cotización sin contexto). Cada salto de canal debe tener una razón que el cliente entien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proceso comercial adaptado a los tres canal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028825"/>
                <a:gridCol w="2133600"/>
                <a:gridCol w="1952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léfo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WhatsAp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i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sp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de 30 segundos: razón de contacto + pregunta de j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mensaje con referencia a un hecho concreto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 visita sin cita a zonas objetivo, solo con tarjeta y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proceso comercial adaptado a los tres canal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028825"/>
                <a:gridCol w="2133600"/>
                <a:gridCol w="1952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léfo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WhatsAp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i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br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rápida de confirmación: «sigue teniendo el problema de 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canal de descubrimiento: el dolor profundo se pregunta en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peles, SPIN completo y cuatro silen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proceso comercial adaptado a los tres canal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028825"/>
                <a:gridCol w="2133600"/>
                <a:gridCol w="1952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léfo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WhatsAp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i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ar link o PDF con resumen de l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con documento y mensaje de una línea que lo contextual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ción en junta, con números del cliente en pant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proceso comercial adaptado a los tres canal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028825"/>
                <a:gridCol w="2133600"/>
                <a:gridCol w="1952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léfo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WhatsAp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i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condicional telefónica: «si resolvemos X, ¿firma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acuerdo con mensaje escrito: «quedo con la versión revi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o acuerdo presencial, con fecha de arranque anotada en 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ismo proceso comercial adaptado a los tres canal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028825"/>
                <a:gridCol w="2133600"/>
                <a:gridCol w="1952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léfo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WhatsAp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i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de check-in a los 7 y 30 días de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mensual con utilidad: contenido, dato, recorda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de postventa a los 60 días con pregunta de referido integ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nales, un solo proce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isf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ers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cíf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orde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i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nales, un solo proce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q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v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t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eo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anales, un solo proce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canal donde es más eficaz:]]></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eléfon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WhatsApp]]></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isi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gendar la junta con la razón de contacto de 30 segund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viar el PDF de la cotización con mensaje de contex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cer las preguntas de implicación con papel y calculado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lamada de check-in a los 7 días de la entreg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artir el tip de temporada que le sirve a su negoc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eguntar «¿qué otro dueño como tú necesita es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anales, un solo proces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otencial manda un WhatsApp preguntando «cuánto sale X». El vendedor que responde con la cotización completa en ese mismo mensaje está:]]></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iendo bien: responder rápido es profesionalismo y el cliente valora la inmediatez]]></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rdiendo la venta: está dando precio sin descubrimiento, sin saber quién es, qué problema tiene ni qué presupuesto maneja — la respuesta correcta es reconocer el interés con una pregunta y proponer tres minutos por teléfono o una videollama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anando tiempo: el cliente va a volver cuando revise la cotización]]></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mpliendo el protocolo: WhatsApp solo sirve para enviar document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anales, un solo proces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visita presencial es más importante que el teléfono o WhatsApp para cerrar ventas, por lo que el vendedor profesional debería priorizarla en todo momen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nales, un solo proce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1]]></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liente no responde a tu WhatsApp en 36 horas porque le importa poco tu producto: responde porque otro le contestó en cuatro.]]></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anales, un solo proces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 tus últimos cinco seguimientos de WhatsApp: ¿cuántos tenían un «hola cómo está» sin propósito? Reescribe uno hoy con el formato correcto: dato, referencia y próximo paso.]]></a:t>
            </a:r>
          </a:p>
        </p:txBody>
      </p:sp>
      <p:sp>
        <p:nvSpPr>
          <p:cNvPr id="9" name=""/>
          <p:cNvSpPr txBox="1"/>
          <p:nvPr/>
        </p:nvSpPr>
        <p:spPr>
          <a:xfrm>
            <a:off x="514350" y="25812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uego programa la cadencia de postventa de tus tres últimas ventas cerradas — día 7 llamada, día 30 WhatsApp con utilidad, día 60 pregunta de referido—. Y para tu próximo día de prospección telefónica, cronometra: si tu llamada dura más de un minuto sin proponer junta, reescribe el gu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canales no se usan «lo que caiga»: se asignan al trabajo que cada uno hace mejor.]]></a:t>
            </a:r>
          </a:p>
        </p:txBody>
      </p:sp>
      <p:sp>
        <p:nvSpPr>
          <p:cNvPr id="8" name=""/>
          <p:cNvSpPr txBox="1"/>
          <p:nvPr/>
        </p:nvSpPr>
        <p:spPr>
          <a:xfrm>
            <a:off x="514350" y="2019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n WhatsApp, si el cliente pregunta precio y tú devuelves con dos preguntas, no estás evadiendo: estás calificando. La mayoría de clientes entiende que necesitas contexto para cotizar bien.]]></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nal tiene un trabajo distinto: no son tres versiones de lo mism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léfono: agendar o resolver duda, máximo 30 segundos sin objetivo clar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hatsApp: respuesta bajo 4 horas hábiles, mensaje con propósito, nunca «hola» vací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sita: descubrimiento profundo y cierre de cuenta grande, con orden del dí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tventa: día 7 llamada, día 30 contenido, día 60 pregunta de referi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de canal con criterio: la llamada agenda, la visita descubre, el WhatsApp confir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tardo en promedio en responder un WhatsApp de cliente potenci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s llamadas de prospección tienen un objetivo de cierre en 30 segundos?]]></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go por WhatsApp lo que requiere llamada o visit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cadencia de postventa programada o llamo «cuando me acuerdo»?]]></a:t>
            </a:r>
          </a:p>
        </p:txBody>
      </p:sp>
      <p:sp>
        <p:nvSpPr>
          <p:cNvPr id="15" name=""/>
          <p:cNvSpPr txBox="1"/>
          <p:nvPr/>
        </p:nvSpPr>
        <p:spPr>
          <a:xfrm>
            <a:off x="514350" y="37909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última visita tenía orden del día o fue a «platicar un ra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gnar cada etapa del proceso al canal correcto y saltar entre canales con criter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r WhatsApp en bajo 4 horas con mensaje de propósito únic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la cadencia de postventa de tres toques y la pregunta de referido integr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anales de v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adaptas tu proceso al canal sin perder el hilo. Siguiente curso: Venta consultiva B2B — el comité, el ROI y la política interna.]]></a:t>
            </a:r>
          </a:p>
        </p:txBody>
      </p:sp>
      <p:sp>
        <p:nvSpPr>
          <p:cNvPr id="10"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cinco reglas por canal: el error más caro es descubrir por WhatsApp, donde el silencio de cuatro segundos se confunde con «no está disponi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5-oa01"/>
              </a:rPr>
              <a:t><![CDATA[WhatsApp, llamada y visita: el mismo proceso en tres lenguaj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cur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Venta consultiva B2B]]></a:t>
            </a:r>
            <a:r>
              <a:rPr lang="en-US" strike="noStrike" sz="2100" spc="0" u="none" cap="none">
                <a:solidFill>
                  <a:srgbClr val="1B2438">
                    <a:alpha val="100000"/>
                  </a:srgbClr>
                </a:solidFill>
                <a:latin typeface="Calibri"/>
              </a:rPr>
              <a:t><![CDATA[ — en el próximo módulo: quién compra de verdad en una empresa, el riesgo profesional detrás de cada decisión, y por qué «no vendemos a una empresa: vendemos a personas con miedo a ser regaña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2026-10-24T23:16:24Z</dcterms:created>
  <dcterms:modified xsi:type="dcterms:W3CDTF">2026-10-24T23:16:24Z</dcterms:modified>
  <dc:title>WhatsApp, llamada y visita: el mismo proceso en tres lenguajes</dc:title>
  <dc:description>Presentación editable del OA «WhatsApp, llamada y visita: el mismo proceso en tres lenguajes». Enlace: https://marketing.lumbre.lat/object/emp-ven-c06-m05-oa01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