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esa de junta con cinco sillas vacías frente a una presentación, cada silla con una credencial de distinto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junta de compra no es un auditorio: cada silla tiene nombre, riesgo y una razón distinta para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de 800 mil que se perdió en una presentación técnic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Y si el sistema nuevo hace que se caiga la operación un viernes por la tarde?» → Técnico / evalu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Yo llevo años con este proceso manual: si me cambia todo, necesito que sea más rápido desde el día uno» →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fiero no ser quien autorizó esto si después hay problemas con los datos históricos» →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apacitación la dan ustedes o la tengo que montar yo internamente?» → Usu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ecesito la referencia de otro cliente con infraestructura similar antes de dar mi visto bueno» → Técnico / evalu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pasa con la reputación de esta dirección si el proyecto se retrasa seis meses?» →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cilidad de uso diario es usuario; riesgo técnico y validación es evaluador; legado y visibilidad pública es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opuesta va a morir de inercia: sin campeones internos que lleven el argumento y con cada rol protegido por su riesgo personal, la decisión más segura para todos es «no ahora» — no hay objeción frontal, simplemente nadie arriesga el sí en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junta de comité sin trabajo previo es la trampa clásica del vendedor B2B que «presente bien»: cada rol va a priorizar su seguridad personal sobre el mérito técnico, y la convergencia natural es la abstención disfrazada de «necesitamos más información». El vendedor que construyó una conversación previa con usuario, técnico y financiero llega al comité con tres votos internos ya formados y un campeón que defiende el argumento en voz alta. El que no: entra solo a una sala donde todos se conocen y él es el único riesgo visible. La venta B2B se gana antes de la junta, no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trabajo de roles previo, la inercia corporativa favorece el «no» porque el sí tiene dueños y el no no tiene respons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 y asumirlo es el error que produce presentaciones ante el gerente de sistemas mientras el director comercial tiene poder de veto sin haber visto nada. El «decisor» en B2B no siempre es el más alto en el organigrama: puede ser un comité de tres donde ninguno decide solo, un director que aprueba pero no promueve, o el usuario senior cuya oposición es suficiente para congelar el proyecto. La pregunta correcta no es «quién decide» — que pone al contacto incómodo—, sino «¿cómo funciona el proceso de aprobación aquí?» y «¿quiénes más necesitan ver esto antes de que puedas pasar a la junta?». Con eso, el mapa se dibuj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oder de veto está distribuido: el decisor formal puede aprobar sin querer, y el que tiene poder real puede no estar en l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ara tu próxima venta B2B — o la última que perdiste «sin razón» —: dibuja el mapa completo de roles que identificaste. Si solo aparece tu contacto directo, ahí está el problema: ¿quién es el usuario? ¿quién puede vetar en lo técnico? ¿quién pone el dinero? ¿quién sería el «campeón» interno que quiere esto? Escribe una conversación de 15 minutos que podrías tener con cada uno antes de la próxima junta formal. Para Camila, la cuenta no se perdió en la presentación: se perdió tres semanas antes, cuando no hizo la pregunta sobre quién más iba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oles de compra B2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51" r:id="rId1"/>
    <p:sldLayoutId id="2481907952" r:id="rId2"/>
    <p:sldLayoutId id="2481907953" r:id="rId3"/>
    <p:sldLayoutId id="24819079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f732c030df6be302ce06fbb89cb90ade55221e664bc37821.jpg"/>
  <Relationship Id="rId3" Type="http://schemas.openxmlformats.org/officeDocument/2006/relationships/hyperlink" Target="https://marketing.lumbre.lat/object/emp-ven-c07-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7-m01-oa01" TargetMode="External"/>
  <Relationship Id="rId4" Type="http://schemas.openxmlformats.org/officeDocument/2006/relationships/hyperlink" Target="https://marketing.lumbre.lat/object/emp-ven-c07-m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2B]]></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pre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e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los roles de compra y el riesgo profesional de cada uno para adaptar el mensaje por rol.]]></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7-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os roles de compra y el riesgo profesional de cada uno para adaptar el mensaje por rol.]]></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mpresas no compran soluciones: compran que no los regañen. Este objeto explica la racionalidad aparente y la irracionalidad real de la compra organizacional — los cinco roles que intervienen, el riesgo personal que cada uno corre al decir sí, y por qué el «no» protege mientras que el «sí» exp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2b · compra-organizacional · roles · riesgo-personal · decisor · campe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a:t>
            </a:r>
          </a:p>
        </p:txBody>
      </p:sp>
      <p:pic>
        <p:nvPicPr>
          <p:cNvPr id="3" name="" descr="Mesa de junta con cinco sillas vacías frente a una presentación, cada silla con una credencial de distinto color">
            <a:hlinkClick r:id="rId3" tooltip="Mesa de junta con cinco sillas vacías frente a una presentación, cada silla con una credencial de distinto color"/>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junta de compra no es un auditorio: cada silla tiene nombre, riesgo y una razón distinta para decir que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7-m01-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ila dirige una agencia de desarrollo de software en Monterrey. Tenía una cuenta de 800 mil en la mira: una cadena retail con puntos de venta desactualizados. La presentación técnica ante el gerente de sistemas fue impecable — arquitectura, tiempos de respuesta, stack—. Aprobó la primera ro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upo por qué murió: la respuesta del comprador fue «no fue el momento».\n\nMeses después, en otro contexto, un conocido dentro de esa cadena le explicó lo que había pasado: el gerente de sistemas había aprobado — pero en la junta de comité, la directora comercial dijo que su equipo no iba a cambiar de sistema sin garantía de que no se perdieran datos históricos. El CFO, que nunca había visto la presentación, pidió tres referencias que no estaban en el de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director general, que no había asistido a ninguna junta, simplemente no quería ser el que aprobó el proyecto que salió mal. Camila había vendido a uno de cinco y había perdido ante cuatro que no escucharon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6]]></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roles de compra B2B y su riesgo personal]]></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Usuari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r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pl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9».\n]]></a:t>
            </a:r>
            <a:r>
              <a:rPr lang="en-US" b="1" strike="noStrike" sz="2000" spc="0" u="none" cap="none">
                <a:solidFill>
                  <a:srgbClr val="1B2438">
                    <a:alpha val="100000"/>
                  </a:srgbClr>
                </a:solidFill>
                <a:latin typeface="Calibri"/>
              </a:rPr>
              <a:t><![CDATA[Técn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aluad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tig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t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iro.\n]]></a:t>
            </a:r>
            <a:r>
              <a:rPr lang="en-US" b="1" strike="noStrike" sz="2000" spc="0" u="none" cap="none">
                <a:solidFill>
                  <a:srgbClr val="1B2438">
                    <a:alpha val="100000"/>
                  </a:srgbClr>
                </a:solidFill>
                <a:latin typeface="Calibri"/>
              </a:rPr>
              <a:t><![CDATA[Financier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ye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6]]></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r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on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o.\n]]></a:t>
            </a:r>
            <a:r>
              <a:rPr lang="en-US" b="1" strike="noStrike" sz="2000" spc="0" u="none" cap="none">
                <a:solidFill>
                  <a:srgbClr val="1B2438">
                    <a:alpha val="100000"/>
                  </a:srgbClr>
                </a:solidFill>
                <a:latin typeface="Calibri"/>
              </a:rPr>
              <a:t><![CDATA[Decis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n]]></a:t>
            </a:r>
            <a:r>
              <a:rPr lang="en-US" b="1" strike="noStrike" sz="2000" spc="0" u="none" cap="none">
                <a:solidFill>
                  <a:srgbClr val="1B2438">
                    <a:alpha val="100000"/>
                  </a:srgbClr>
                </a:solidFill>
                <a:latin typeface="Calibri"/>
              </a:rPr>
              <a:t><![CDATA[Gatekeepe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st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r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med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e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2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r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es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2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saje por rol de compra: qué necesita escuchar para arriesgarse a decir sí]]></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24000"/>
                <a:gridCol w="2000250"/>
                <a:gridCol w="2257425"/>
                <a:gridCol w="23336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pregunt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nsaje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no estás hablando con quien cr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u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me va a complicar la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ilidad, ahorro de tiempo, capacitación inclu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por detalles de uso diario que el decisor no pregunt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6]]></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524000"/>
                <a:gridCol w="2000250"/>
                <a:gridCol w="2257425"/>
                <a:gridCol w="23336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pregunt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nsaje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no estás hablando con quien cr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sponde s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LA, compatibilidad, referencias técnicas, prueba contro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documentación que su puesto no exigiría: es gatekeeper, no evalu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24000"/>
                <a:gridCol w="2000250"/>
                <a:gridCol w="2257425"/>
                <a:gridCol w="23336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pregunt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nsaje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no estás hablando con quien cr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nci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pierdo si esper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problema en dinero, ROI, condiciones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de presupuesto sin haber visto tu propuesta: ya tiene númer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6]]></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524000"/>
                <a:gridCol w="2000250"/>
                <a:gridCol w="2257425"/>
                <a:gridCol w="23336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pregunt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nsaje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no estás hablando con quien cr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me acusan si esto sa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s de contingencia, referencias de pares, legado de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yo decido» pero no puede responder a preguntas de proceso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524000"/>
                <a:gridCol w="2000250"/>
                <a:gridCol w="2257425"/>
                <a:gridCol w="23336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pregunt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nsaje del vende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que no estás hablando con quien cre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ekeep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 persona respeta mi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canales oficiales, no saltar, no insistir si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dice «sí, adelante» a una junta donde no hay decisor real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rarq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e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int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800 mil que se perdió en una presentación técn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cada frase al rol de compra B2B que probablemente la di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uar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écnico / evaluad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or]]></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 si el sistema nuevo hace que se caiga la operación un viernes por la tar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Yo llevo años con este proceso manual: si me cambia todo, necesito que sea más rápido desde el día un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fiero no ser quien autorizó esto si después hay problemas con los datos histórico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apacitación la dan ustedes o la tengo que montar yo internamente?»]]></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ecesito la referencia de otro cliente con infraestructura similar antes de dar mi visto bueno»]]></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pasa con la reputación de esta dirección si el proyecto se retrasa seis me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800 mil que se perdió en una presentación técni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venta B2B, la junta de comité formal ocurre sin que el vendedor haya tenido ninguna conversación previa con alguno de los asistentes. Según el modelo de roles, la consecuencia más probable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mité va a evaluar la propuesta con objetividad técnica y la mejor opción g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puesta va a morir de inercia: sin campeones internos que lleven el argumento y con cada rol protegido por su riesgo personal, la decisión más segura para todos es «no ahora» — no hay objeción frontal, simplemente nadie arriesga el sí en público]]></a:t>
            </a:r>
          </a:p>
        </p:txBody>
      </p:sp>
      <p:sp>
        <p:nvSpPr>
          <p:cNvPr id="8" name=""/>
          <p:cNvSpPr txBox="1"/>
          <p:nvPr/>
        </p:nvSpPr>
        <p:spPr>
          <a:xfrm>
            <a:off x="666750" y="2543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cisor va a imponer la aprobación si la presentación es buena]]></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gatekeepers van a filtrar las objeciones antes de que lleguen al decis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800 mil que se perdió en una presentación técn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venta B2B, la persona con mayor título en la junta de compra es siempre el decisor fi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800 mil que se perdió en una presentación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6]]></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mité no rechaza soluciones: rechaza ser el primero en decir que sí a algo que no conoce.]]></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de 800 mil que se perdió en una presentación técni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tu próxima venta B2B — o la última que perdiste «sin razón» —: dibuja el mapa completo de roles que identificaste. Si solo aparece tu contacto directo, ahí está el problema: ¿quién es el usuario? ¿quién puede vetar en lo técnico? ¿quién pone el din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6]]></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sería el «campeón» interno que quiere esto? Escribe una conversación de 15 minutos que podrías tener con cada uno antes de la próxima junta formal. Para Camila, la cuenta no se perdió en la presentación: se perdió tres semanas antes, cuando no hizo la pregunta sobre quién más iba a revisar.]]></a:t>
            </a:r>
          </a:p>
        </p:txBody>
      </p:sp>
      <p:sp>
        <p:nvSpPr>
          <p:cNvPr id="8"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ampeón» no siempre es el contactointicial — puede ser el gerente de operaciones que está harto del proceso manual, aunque no sea quien firma.]]></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B2B hay cinco roles con motivaciones y riesgos distinto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corporativo no cuesta el puesto: el «sí» sí puede costarl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cisor formal no siempre es quien tiene poder de veto real.]]></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 la venta quien construye conversaciones por rol antes de la junta.]]></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peón interno lleva tu argumento cuando tú no estás en la s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quiénes más revisan?» no ofende y revela el comité re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uántos de los cinco roles hablé antes de la última junta de comité?]]></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n la cuenta es el campeón y qué gano yo con hacerlo visib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é el mensaje o di la misma presentación al usuario y al CF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é cómo funciona el proceso de aprobación o asumí que el gerente dec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iesgo personal tiene quien dice sí y cómo puedo reducir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ear los cinco roles de compra en cualquier cuenta B2B objetiv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el mensaje específico para el riesgo personal de cada ro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un campeón interno con conversaciones previas a la junta form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oles de compra B2B]]></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presentas al aire: hablas con rol por rol. Siguiente: mapeo de cuenta — poder real y estrategia de acceso.]]></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si tu contacto dice «aquí decido yo» y no puede nombrar a quien más revisa, no es el decisor — es el gatekeep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1-oa01"/>
              </a:rPr>
              <a:t><![CDATA[En B2B no vendes a una empresa: le vendes a personas con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mapa de la cuenta: encontrar al que decide sin ofender al que filtra»]]></a:t>
            </a:r>
            <a:r>
              <a:rPr lang="en-US" strike="noStrike" sz="2100" spc="0" u="none" cap="none">
                <a:solidFill>
                  <a:srgbClr val="1B2438">
                    <a:alpha val="100000"/>
                  </a:srgbClr>
                </a:solidFill>
                <a:latin typeface="Calibri"/>
              </a:rPr>
              <a:t><![CDATA[ — la anatomía del poder real en una cuenta B2B, la diferencia entre el organigrama y la influencia, y las jugadas de acceso específicas por ro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2026-10-25T01:27:58Z</dcterms:created>
  <dcterms:modified xsi:type="dcterms:W3CDTF">2026-10-25T01:27:58Z</dcterms:modified>
  <dc:title>En B2B no vendes a una empresa: le vendes a personas con miedo</dc:title>
  <dc:description>Presentación editable del OA «En B2B no vendes a una empresa: le vendes a personas con miedo». Enlace: https://marketing.lumbre.lat/object/emp-ven-c07-m01-oa01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