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izarra con organigrama de empresa marcado con cinta de colores: verde acceso, rojo veto, azul infl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ganigrama dice quién reporta a quién. El mapa dice quién te puede cerrar la puerta y quién te la pue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dos millones que nadie había mapeado»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dos millones que nadie había mapeado»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dos millones que nadie había mapeado»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dos millones que nadie había mapeado»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dos millones que nadie había mapeado»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dos millones que nadie había mapead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viar la agenda de la junta tres días antes por el canal oficial de compras → Jugada con gatekeep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arle tres datos concretos que puede repetir en el pasillo ante su director → Jugada con campe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Ofrecer una conversación privada antes del comité para escuchar sus condiciones → Jugada con v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o pedir «cinco minutos con el jefe» sin contexto → Jugada con gatekeep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yudarle a conseguir una victoria temprana que justifique seguir apoyando el proyecto → Jugada con campe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esentar la referencia de otro cliente con el mismo perfil de infraestructura → Jugada con v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spetar el proceso del filtro, armar al que empuja, neutralizar al que frena en pri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gradecer y preguntar quién más aprueba además de él: el gerente amable que dice «aquí decido» puede ser solo gatekeeper con poder de acceso; el director comercial, el CFO o el gerente de planta pueden tener veto sin haber sido nombrados — mapear antes de confiar en la autodeno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quí decido yo» en boca de un gerente medio puede ser tres cosas reales: que decide para su área técnica y el resto lo valida sin preguntar, que es el filtro que todos respetan y su visto bueno es condición necesaria pero no suficiente, o que no quiere admitir que tiene un comité y prefiere ser «el decisor» porque es más cómodo. La respuesta profesional es no confrontar ni confiar a ciegas: es preguntar el proceso — «¿cómo se da la aprobación final, además de tu revisión?» — que mapea sin acusar. Saltar por encima del gerente sin su visto bueno es perder el gatekeeper; creerle sin mapear más arriba es perder la cuenta «sin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utoproclamado decisor mediano casi nunca es el único: mapear el proceso completo no es dudar de él, es proteger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o que hace el mapa necesario: los vetos más poderosos son informales — la gerente de planta con 15 años de antigüedad cuyo silencio basta para frenar la adopción, el director comercial cuyo equipo no va a cambiar de sistema sin consultarle, el asesor legal externo que pone condiciones de compliance que nadie anticipó—. Estos vetos no aparecen en el proceso de compra porque no tienen un casillero. Se identifican con conversaciones previas, con la pregunta «¿a quién más afecta esto?» y con el histórico del contactointicial. Ignorarlos y asumir que el comité oficial es el único camino a la aprobación es la receta del «no fue el momento» sin objeciones vi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veto informal no está en el organigrama: se descubre conversando con quien vive el problema y preguntando por las consecuencias de a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cuenta B2B más importante del trimestre y dibuja el mapa con los cuatro ejes en una hoja: poder formal, veto, acceso, influencia. Anota nombre, rol, estado de acceso y próximo toque. Si solo aparece tu contactointicial, ese es el hallazgo. Luego diseña tres jugadas de acceso: una conversación con el que crees que tiene veto, una sesión de armamento con quien podría ser campeón, y una pregunta abierta sobre quién más revisa antes de la junta. Diego no mapeó la cuenta dos millones: mapeó una visita a la pl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mapa d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42" r:id="rId1"/>
    <p:sldLayoutId id="2481907943" r:id="rId2"/>
    <p:sldLayoutId id="2481907944" r:id="rId3"/>
    <p:sldLayoutId id="24819079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6206928e9b089e7dd382a302f41e8f15a4536a1ee73d6311.jpg"/>
  <Relationship Id="rId3" Type="http://schemas.openxmlformats.org/officeDocument/2006/relationships/hyperlink" Target="https://marketing.lumbre.lat/object/emp-ven-c07-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ven-c07-m02-oa01" TargetMode="External"/>
  <Relationship Id="rId4" Type="http://schemas.openxmlformats.org/officeDocument/2006/relationships/hyperlink" Target="https://marketing.lumbre.lat/object/emp-ven-c07-m02-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cont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lt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bujar el poder real de una cuenta objetivo y diseñar las jugadas de acceso a cada rol.]]></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7-m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r el poder real de una cuenta objetivo y diseñar las jugadas de acceso a cada rol.]]></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ganigrama oficial casi nunca es el mapa real del poder en una cuenta B2B: quien decide no siempre es el que firma, quien filtra puede bloquear sin objeción visible, y el que más necesita tu solución puede no tener acceso al comité.]]></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ccount-mapping · poder · acceso · campeon · gatekeeper · com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a:t>
            </a:r>
          </a:p>
        </p:txBody>
      </p:sp>
      <p:pic>
        <p:nvPicPr>
          <p:cNvPr id="3" name="" descr="Pizarra con organigrama de empresa marcado con cinta de colores: verde acceso, rojo veto, azul influencia">
            <a:hlinkClick r:id="rId3" tooltip="Pizarra con organigrama de empresa marcado con cinta de colores: verde acceso, rojo veto, azul influenci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ganigrama dice quién reporta a quién. El mapa dice quién te puede cerrar la puerta y quién te la puede abr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ven-c07-m02-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vende soluciones de ciberseguridad a medianas industriales en el Bajío. Su cuenta objetivo era una empresa de 300 empleados con dos plantas. Tres proveedores competían. Todos habían presentado al director de sistemas. Todos estaban esperando la resolución del comité. Diego hizo algo distinto antes de la segunda junta: pidió una visita a la planta — no a sistemas, a operaci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el gerente de planta llevaba dos años con un ransomware que congeló la línea de empaque seis horas, dejó 900 mil en producción perdida, y el director de sistemas no lo reportó porque «lo resolvió internamente». Ese gerente tenía poder de veto, acceso al director general por la ruta informal, y no había sido consultado por nadie.\n\nDiego no ganó la cuenta por el producto.]]></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anó porque llegó a la junta con la línea de tiempo del incidente de planta que nadie más conocía, y el gerente de planta habló en la junta. La cuenta cerró en cuatro seman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3]]></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ejes del mapa de cuent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Pod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rm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ganigra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d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ge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éc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r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ni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e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pe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tekeep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re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3]]></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r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t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r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luenci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orm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u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F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r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ñ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igüe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u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íc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ligro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g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tekeep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e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utr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gu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atu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e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z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tomía del mapa de cuenta y jugadas de acceso por tipo de act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914525"/>
                <a:gridCol w="2038350"/>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act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ident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de acc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a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or f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ueba presupuesto, firma contratos, nombra a su comit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ación de 20 min con riesgo evitado y legado, antes de junta f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rle el catálogo técnico sin haber hablado de su mied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3]]></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914525"/>
                <a:gridCol w="2038350"/>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act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ident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de acc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a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de v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frenar sin objetar en público: técnico, legal, ope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ación privada, sus condiciones resueltas, referencias de p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gnorarlo: si no lo mapeas, aparece como «no fue el momento» en el comit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914525"/>
                <a:gridCol w="2038350"/>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act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ident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de acc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a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peón in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a algo con tu solución, no tiene que ser sen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marlo con material listo, tres argumentos y una victoria tempr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mir que el contactointicial es el campeón: pueden ser roles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914525"/>
                <a:gridCol w="2038350"/>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act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ident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de acc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a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tekeep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 accesos, agenda, controla el proceso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etar protocolo, pedir audiencia con razón concreta y valor para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tarlo por encima: bloquea sin razón y con razón par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914525"/>
                <a:gridCol w="2038350"/>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act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ident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de acc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a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u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ve el problema todos los días, puede ser influencer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o con su caso específico, preguntar antes de pro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le arriba sin su visto bueno: genera oposición pasiva en la ado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roga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n\n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pri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de dos millones que nadie había mapea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a jugada de acceso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gada con gatekeep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gada con campe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gada con veto]]></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viar la agenda de la junta tres días antes por el canal oficial de compras]]></a:t>
            </a:r>
          </a:p>
        </p:txBody>
      </p:sp>
      <p:sp>
        <p:nvSpPr>
          <p:cNvPr id="14" name=""/>
          <p:cNvSpPr txBox="1"/>
          <p:nvPr/>
        </p:nvSpPr>
        <p:spPr>
          <a:xfrm>
            <a:off x="514350" y="4000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arle tres datos concretos que puede repetir en el pasillo ante su direct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frecer una conversación privada antes del comité para escuchar sus condiciones]]></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pedir «cinco minutos con el jefe» sin contexto]]></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yudarle a conseguir una victoria temprana que justifique seguir apoyando el proyecto]]></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esentar la referencia de otro cliente con el mismo perfil de infraestructura]]></a:t>
            </a:r>
          </a:p>
        </p:txBody>
      </p:sp>
      <p:sp>
        <p:nvSpPr>
          <p:cNvPr id="11" name=""/>
          <p:cNvSpPr txBox="1"/>
          <p:nvPr/>
        </p:nvSpPr>
        <p:spPr>
          <a:xfrm>
            <a:off x="514350" y="3609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de dos millones que nadie había mape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contactointicial en una cuenta B2B es un gerente de sistemas amable, con acceso a tu presentación, que dice «yo aquí decido». Según el modelo de mapa de cuenta, lo más prudente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 su autoridad y hacer la presentación técnica ante él: ya tienes acceso al decis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3]]></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radecer y preguntar quién más aprueba además de él: el gerente amable que dice «aquí decido» puede ser solo gatekeeper con poder de acceso; el director comercial, el CFO o el gerente de planta pueden tener veto sin haber sido nombrados — mapear antes de confiar en la autodenominación]]></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al director general por LinkedIn y contactarlo directamente]]></a:t>
            </a:r>
          </a:p>
        </p:txBody>
      </p:sp>
      <p:sp>
        <p:nvSpPr>
          <p:cNvPr id="9" name=""/>
          <p:cNvSpPr txBox="1"/>
          <p:nvPr/>
        </p:nvSpPr>
        <p:spPr>
          <a:xfrm>
            <a:off x="666750" y="35528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irarse: si el contactointicial exagera su poder, no es hones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de dos millones que nadie había mape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cuenta B2B grande, el poder de veto siempre está documentado en el proceso oficial de comp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millones que nadie había mape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3]]></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uenta no se pierde porque el decisor dijo que no: se pierde porque nadie identificó al que tenía poder para no decir nada.]]></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de dos millones que nadie había mapead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u cuenta B2B más importante del trimestre y dibuja el mapa con los cuatro ejes en una hoja: poder formal, veto, acceso, influencia. Anota nombre, rol, estado de acceso y próximo toque.]]></a:t>
            </a:r>
          </a:p>
        </p:txBody>
      </p:sp>
      <p:sp>
        <p:nvSpPr>
          <p:cNvPr id="9" name=""/>
          <p:cNvSpPr txBox="1"/>
          <p:nvPr/>
        </p:nvSpPr>
        <p:spPr>
          <a:xfrm>
            <a:off x="514350" y="29241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solo aparece tu contactointicial, ese es el hallazg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3]]></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uego diseña tres jugadas de acceso: una conversación con el que crees que tiene veto, una sesión de armamento con quien podría ser campeón, y una pregunta abierta sobre quién más revisa antes de la junta.]]></a:t>
            </a:r>
          </a:p>
        </p:txBody>
      </p:sp>
      <p:sp>
        <p:nvSpPr>
          <p:cNvPr id="8" name=""/>
          <p:cNvSpPr txBox="1"/>
          <p:nvPr/>
        </p:nvSpPr>
        <p:spPr>
          <a:xfrm>
            <a:off x="514350" y="26003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ego no mapeó la cuenta dos millones: mapeó una visita a la planta.]]></a:t>
            </a:r>
          </a:p>
        </p:txBody>
      </p:sp>
      <p:sp>
        <p:nvSpPr>
          <p:cNvPr id="9" name=""/>
          <p:cNvSpPr txBox="1"/>
          <p:nvPr/>
        </p:nvSpPr>
        <p:spPr>
          <a:xfrm>
            <a:off x="514350" y="3400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egunta «¿a quién más afecta esto si lo cambiamos?» en la boca de un usuario revela vetos que el decisor nunca va a nombrar.]]></a:t>
            </a:r>
          </a:p>
        </p:txBody>
      </p:sp>
      <p:sp>
        <p:nvSpPr>
          <p:cNvPr id="10"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ganigrama no es el mapa: poder formal, veto, acceso e influencia son ejes distint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acto amable puede ser gatekeeper o campeón, no necesariamente decisor.]]></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eto se neutraliza en privado, antes de la junta, no en públic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ampeón se le arma con material listo para la conversación de pasillo.]]></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se actualiza con «¿quién más revisa esto?» en cada convers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mapa, la cuenta grande se pierde «sin razón»: nadie sabe quién fren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el mapa de mi cuenta principal o solo tengo un nombre?]]></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tiene poder de veto y no ha aparecido en ninguna conversación?]]></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di a mi posible campeón material listo para defender el proyecto sin mí?]]></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gatekeeper me ve como puente o como riesgo?]]></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fue la última vez que actualicé el mapa con una convers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y mantener el mapa de cuatro ejes de cualquier cuenta B2B.]]></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la jugada de acceso específica por tipo de actor.]]></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el veto informal antes de que bloquee en silen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apa de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no entras a la junta a ciegas. Siguiente: diagnóstico con ROI — cuánto pierde tu cliente por no actuar.]]></a:t>
            </a:r>
          </a:p>
        </p:txBody>
      </p:sp>
      <p:sp>
        <p:nvSpPr>
          <p:cNvPr id="10"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si tu mapa solo tiene el contactointicial, no tienes mapa — tienes un nombre y una esperanz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2-oa01"/>
              </a:rPr>
              <a:t><![CDATA[El mapa de la cuenta: encontrar al que decide sin ofender al que filt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 propuesta que se defiende sola: poner número al dolor»]]></a:t>
            </a:r>
            <a:r>
              <a:rPr lang="en-US" strike="noStrike" sz="2100" spc="0" u="none" cap="none">
                <a:solidFill>
                  <a:srgbClr val="1B2438">
                    <a:alpha val="100000"/>
                  </a:srgbClr>
                </a:solidFill>
                <a:latin typeface="Calibri"/>
              </a:rPr>
              <a:t><![CDATA[ — el costo de no actuar, la propuesta como caso de negocio con ROI y por qué sin número no hay comité que aprueb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2026-10-25T01:27:49Z</dcterms:created>
  <dcterms:modified xsi:type="dcterms:W3CDTF">2026-10-25T01:27:49Z</dcterms:modified>
  <dc:title>El mapa de la cuenta: encontrar al que decide sin ofender al que filtra</dc:title>
  <dc:description>Presentación editable del OA «El mapa de la cuenta: encontrar al que decide sin ofender al que filtra». Enlace: https://marketing.lumbre.lat/object/emp-ven-c07-m02-oa01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