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7-m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Pantalla de junta directiva con una sola hoja de cálculo mostrando costo mensual y línea de recuperación, sin log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ropuesta ganadora no dice qué hace tu producto: dice cuánto cuesta no tenerlo, en números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de Excel que valía más que el catálog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de Excel que valía más que el catálog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de Excel que valía más que el catálog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de Excel que valía más que el catálog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de Excel que valía más que el catálog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partes de la propuesta con caso de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s cuatro partes de la propuesta con caso de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oja de Excel que valía más que el catálogo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Las 18 entregas fallidas al mes cuestan 86 mil en combustible y horas parado» → El problema cuantifi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Si no corregimos esto, en diciembre seremos 22 entregas fallidas por el volumen de temporada» → Escenario sin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ayback 47 días; escenario conservador: 94 días recuperando la mitad» → ROI y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costo del retraso de tres meses es 1.05 millones adicionales» → Escenario sin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Con tus números de marzo, el problema anual es 4.2 millones» → El problema cuantifi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Inversión 380 mil, retorno 4.2 millones, plan B si la primera fase no entrega» → ROI y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sto actual es problema; la proyección de no actuar es escenario; la relación inversión-recuperación es RO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7-m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Con gusto lo desgloso: el número que ves es el escenario base con los datos que me dio tu gerente de planta en marzo; si prefieres el conservador, que recupera la mitad, el payback pasa de 47 a 94 días — sigue siendo positivo en el año uno, y así lo proyectamos en la hoja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FO no objeta porque tu número sea alto: objeta porque no sabe de dónde salió y no tiene escenario de riesgo. La respuesta profesional tiene tres componentes: origen del número («los datos que me dio tu gerente»), escenario conservador («si recuperas la mitad, pasa esto»), y no ceder al pánico («puedo bajar el ROI» es confesar que el número era negociable). Cuando el CFO puede ver el peor caso y aún así es positivo, el «sí» deja de ser apuesta y se vuelve cálculo. «Es promedio de la industria» no responde el objección: es la señal de que el número no es de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FO se convence con origen del dato y escenario conservador; ceder al primer «optimista» destruye la credibilidad de toda la ho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7-m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diferencia entre un PDF que se archiva y una hoja que se aprueba. El promedio de industria («las empresas de tu tamaño pierden X %) es genérico y el comité tiene un argumento fácil: «nosotros somos diferentes, no aplican los promedios». Los datos del cliente — frecuencia que su gerente confirmó, impacto que su usuario describió, costo que su financiero validó— son incontestables porque pertenecen a la empresa, no al mercado. La propuesta con ROI del cliente crea propiedad: «este problema es nuestro, estos números son nuestros, esta decisión es nuestra». La con promedio de industria es un informe de investigación: interesante, no ur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mité aprueba números propios con origen rastreable; promedio de mercado es excusa para postergar sin decir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7-m03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última propuesta B2B que no avanzó. ¿Cuántos de sus números eran del cliente y cuántos del mercado? Reescribe la primera sección con el modelo de Renata: dolencia, frecuencia, impacto unitario, costo anual — y haz las tres conversaciones necesarias para obtener los datos si aún no los tienes. Luego diseña los tres escenarios —conservador, base, optimista— y prepara las respuestas a las tres preguntas del CFO. Tu propuesta tiene que caber en una hoja: no porque sea simple, sino porque los números son tan claros que no necesitan 18 pági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opuesta con RO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7-m03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55" r:id="rId1"/>
    <p:sldLayoutId id="2481900056" r:id="rId2"/>
    <p:sldLayoutId id="2481900057" r:id="rId3"/>
    <p:sldLayoutId id="248190005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46ffb70ab720bf553d22967fd4d8f17734cb6591db838f41.jpg"/>
  <Relationship Id="rId3" Type="http://schemas.openxmlformats.org/officeDocument/2006/relationships/hyperlink" Target="https://marketing.lumbre.lat/object/emp-ven-c07-m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ven-c07-m03-oa01" TargetMode="External"/>
  <Relationship Id="rId4" Type="http://schemas.openxmlformats.org/officeDocument/2006/relationships/hyperlink" Target="https://marketing.lumbre.lat/object/emp-ven-c07-m03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7-m03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l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e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lo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ven-c07-m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costo de no actuar del cliente y presentar el retorno de tu solución en términos de su junta directiv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número, no hay propuesta: hay cotización. Y una cotización sin caso de negocio no entra a la junta directiva de ninguna empresa. Este objeto enseña a cuantificar el costo de no actuar — dolencia, frecuencia e impacto convertidos en una cifra que el cliente reconoce como suya—, construir la propuesta como caso de negocio con ROI, payback y escenario conservador, y defender los números en la junta sin ser técn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oi · propuesta · caso-de-negocio · diagnostico · costo-de-no-actuar · payback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]]></a:t>
            </a:r>
          </a:p>
        </p:txBody>
      </p:sp>
      <p:pic>
        <p:nvPicPr>
          <p:cNvPr id="3" name="" descr="Pantalla de junta directiva con una sola hoja de cálculo mostrando costo mensual y línea de recuperación, sin logos">
            <a:hlinkClick r:id="rId3" tooltip="Pantalla de junta directiva con una sola hoja de cálculo mostrando costo mensual y línea de recuperación, sin log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ropuesta ganadora no dice qué hace tu producto: dice cuánto cuesta no tenerlo, en números del client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ven-c07-m03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ata es consultora de logística en Guadalajara. Vendía optimización de rutas de distribución a PyMEs de consumo. Durante años su propuesta era un PDF de 18 páginas con servicios, casos de éxito y metodología — bonito, profesional y perfectamente ignorado en la junta directiva de sus clientes.\n\nEn un contrato de renew, su cliente mediano le pidió algo distinto: «olvvídate del PDF, dame una hoja con el número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ata construyó esa hoja: costo actual de combustible por entrega, promedio de entregas fallidas al mes, horas de conductor parado por ruta mal planificada, y las cifras que el propio cliente le dio en tres conversaciones. Total: 4.2 millones al año en costo evitable. Su solución costaba 380 mil. Payback: 47 días. La junta directiva aprobó en la primera presentación de 15 minu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ata envió el mismo formato — una hoja, tres números, un gráfico simple— a sus otras cinco cuentas. Cerró cuat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fórmula del costo de no actu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í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—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á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fi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costo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ust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or»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imista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yba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yba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»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st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st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ra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artes de la propuesta con caso de negoci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057400"/>
                <a:gridCol w="2276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ob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blema cuantifi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anual de la dolencia con datos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 conversaciones: usuario, gerente, financi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r promedio de industria en lugar de números prop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scenario sin a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asa en 12 meses si no hacemos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ción de tendencia actual con 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estimar el costo del statu quo para que parezca ur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partes de la propuesta con caso de negoci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000250"/>
                <a:gridCol w="2057400"/>
                <a:gridCol w="2276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ob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olución con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cambia, qué no, qué se entrega, cuá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cance acordado en la junta de descubr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eprometer funcionalidad que no existe para justificar pre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I, payback y ries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úmero de retorno, meses de recuperación, plan B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conjunto con el financiero del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entar solo el escenario optimista: el CFO lo desa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be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str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»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liza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d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p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yba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»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0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i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i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c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»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serv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timist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e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e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de Excel que valía más que 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según la parte de la propuesta con caso de negoci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l problema cuantific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cenario sin ac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I y riesg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Las 18 entregas fallidas al mes cuestan 86 mil en combustible y horas parado»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Si no corregimos esto, en diciembre seremos 22 entregas fallidas por el volumen de temporada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ayback 47 días; escenario conservador: 94 días recuperando la mitad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costo del retraso de tres meses es 1.05 millones adicionale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Con tus números de marzo, el problema anual es 4.2 millones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Inversión 380 mil, retorno 4.2 millones, plan B si la primera fase no entrega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962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de Excel que valía más que 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junta directiva, el CFO pregunta «¿por qué su ROI es tan optimista?» sin haber revisado tu hoja. La respuesta que más probable convierte al CFO en aliad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s el promedio del mercado, no es optimismo: la industria recupera así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Con gusto lo desgloso: el número que ves es el escenario base con los datos que me dio tu gerente de planta en marzo; si prefieres el conservador, que recupera la mitad, el payback pasa de 47 a 94 días — sigue siendo positivo en el año uno, y así lo proyectamos en la hoja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Puedo bajar el ROI si te parece demasiado alto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s que la implementación nuestra es muy eficiente: por eso el retorno es alto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de Excel que valía más que 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opuesta con números de industria y promedios de mercado es igual de eficaz en una junta directiva que una construida con datos específicos d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oja de Excel que valía más que el catálo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sabes cuánto pierde tu cliente, no tienes propuesta: tienes cotización. Y las cotizaciones se comparan por preci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oja de Excel que valía más que 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última propuesta B2B que no avanzó. ¿Cuántos de sus números eran del cliente y cuántos del mercado? Reescribe la primera sección con el modelo de Renata: dolencia, frecuencia, impacto unitario, costo anual — y haz las tres conversaciones necesarias para obtener los datos si aún no los tien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 diseña los tres escenarios —conservador, base, optimista— y prepara las respuestas a las tres preguntas del CFO. Tu propuesta tiene que caber en una hoja: no porque sea simple, sino porque los números son tan claros que no necesitan 18 págin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0575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cliente no te da los datos del problema, pregunta: «¿cuántas veces pasó la última semana? ¿y cuánto cuesta cada vez?» — los números están en la cabeza del usuario, no en el sistema de repor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del problema = dolencia × frecuencia × impacto unita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úmero debe ser del cliente, con origen rastreable ante el CF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escenarios siempre: conservador, base, optimis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yback en meses es más persuasivo que ROI en porcentaje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oja de una página aprueba; el PDF de 18 se archiva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524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3524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del retraso es el argumento de urgencia más honest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engo el número del costo del problema del cliente o estoy estima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propuesta incluye un escenario conservador que resista la pregunta del CF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de mis números vienen de datos del cliente vs promedios de industria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 costo del retraso está en la propuesta o solo el ahorro de actuar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payback es en meses del cliente o en porcentaje de mi producto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costo anual del problema con dolencia, frecuencia e impacto d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la propuesta como caso de negocio con tres escenarios y origen rastre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 los números ante el CFO sin ceder el escenario optimist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opuesta con ROI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propuesta entra a la junta como caso de negocio. Siguiente: los tres frenos B2B — presupuesto, incumbente y «después»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fórmula: si tu número viene de la industria y no del cliente, el comité lo va a cuestionar en el minuto do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7-m03-oa01"/>
              </a:rPr>
              <a:t><![CDATA[La propuesta que se defiende sola: poner número al dolo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s tres caballos de batalla del B2B: presupuesto, incumbente y «despué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 — jugadas específicas para el «no hay budget», el «ya tenemos proveedor» y el «ahorita no es el momento», con la reingeniería del retraso y la conversación del incumb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2026-10-24T23:16:22Z</dcterms:created>
  <dcterms:modified xsi:type="dcterms:W3CDTF">2026-10-24T23:16:22Z</dcterms:modified>
  <dc:title>La propuesta que se defiende sola: poner número al dolor</dc:title>
  <dc:description>Presentación editable del OA «La propuesta que se defiende sola: poner número al dolor». Enlace: https://marketing.lumbre.lat/object/emp-ven-c07-m03-oa01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