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esa de trabajo con cuatro documentos: mapa de roles, hoja de cálculo, propuesta y calendario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vendedor B2B profesional no entra a la junta con una presentación: entra con un dossier que ya resolvió tres de las cinco objeciones antes de abr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5-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junta que se ganó antes de entrar»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junta que se ganó antes de entrar»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junta que se ganó antes de entrar»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junta que se ganó antes de entrar»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junta que se ganó antes de entrar»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5-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5-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junta que se ganó antes de entr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Identificar que el gerente de mantenimiento pierde 218 horas al trimestre → Diagnóstico con RO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ibujar el mapa con decisor, campeón y veto con nombre → Mapa de ro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lcular el costo anual del problema: 1.2 millones → Diagnóstico con RO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ogramar el toque de valor tres meses antes del vencimiento del incumbente → Plan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rmar al campeón con tres argumentos que puede repetir en la junta → Mapa de ro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oner fecha de revisión con el comité en el calendario antes de salir de la junta → Plan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Quién es y cómo llegar es mapa; cuánto cuesta el problema y cuánto retorno es ROI; cuándo y con qué jugada es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5-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alla el criterio de origen del dato: el número es de industria, no del cliente — hay que volver a las conversaciones con usuario, gerente y financiero para sacar la frecuencia y el costo real del dolor de esta cuenta; sin eso, la propuesta es informe técnico, no caso de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medio de industria es el signo inequívoco de que nadie hizo las tres conversaciones de diagnóstico con el cliente. El CFO lo detecta en segundos («¿esto es nuestro o de la industria?»), el decisor no tiene propiedad sobre el número, y el comité lo archiva porque no tiene urgencia local. La corrección es concreta: identificar la dolencia específica del cliente, preguntar la frecuencia al usuario y el impacto unitario al financiero, y reconstruir el costo anual con esos datos. La propuesta de Javier se aprobó porque el número era de esa maquiladora, no de la industria de auto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número del cliente con origen rastreable, el diagnóstico es informe de mercado: no hay propiedad, no hay urgencia, no hay caso de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5-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que produce presentaciones improvisadas sin campeón ni acceso al comité. El dossier se construye desde la primera conversación — el mapa de roles se inicia con la pregunta sobre quién más revisa, el diagnóstico nace en el descubrimiento con SPIN, el plan de cierre se escribe antes de la primera propuesta formal—. Es un documento vivo que se actualiza, no un entregable de una etapa. Si esperas a tener junta de comité para armarlo, llegas sin mapa al comité, sin números del cliente a la reunión con el CFO, y sin fecha de toque al siguiente ciclo de presupuesto. El dossier que funciona se escribió en las conversaciones, no en el PowerPoin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ossier es sistema operativo de la cuenta: se construye desde el descubrimiento y se actualiza en cada interacción, no se arma antes de la j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5-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cuenta B2B real — tuya o de tu equipo — que esté activa o perdida en los últimos seis meses. Arma el dossier completo con las cuatro piezas: mapa de roles, diagnóstico cuantificado, propuesta con tres escenarios y plan de cierre. Evalúa contra los tres criterios: ¿el número del problema es del cliente? ¿hay tres roles con nombre? ¿el plan tiene fecha concreta? Si alguna de las tres no pasa, identifica qué conversación falta y prográmala esta semana. Javier no ganó porque su producto fuera mejor: ganó porque su dossier respondía las preguntas que el comité iba a hacer antes de que las hicie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5-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5-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ossier B2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5-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056" r:id="rId1"/>
    <p:sldLayoutId id="2481900057" r:id="rId2"/>
    <p:sldLayoutId id="2481900058" r:id="rId3"/>
    <p:sldLayoutId id="248190005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a9859291bdfab103129c41aec661e1a95e1c00d7a888b661.jpg"/>
  <Relationship Id="rId3" Type="http://schemas.openxmlformats.org/officeDocument/2006/relationships/hyperlink" Target="https://marketing.lumbre.lat/object/emp-ven-c07-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ven-c07-m05-oa01" TargetMode="External"/>
  <Relationship Id="rId4" Type="http://schemas.openxmlformats.org/officeDocument/2006/relationships/hyperlink" Target="https://marketing.lumbre.lat/object/emp-ven-c07-m05-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2B]]></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le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7-m05-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un dossier de cuenta: mapa de poder, diagnóstico con cifras, propuesta con ROI y plan de cierre por etapa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proyecto integra los cuatro módulos anteriores en un entregable real: un dossier de cuenta B2B completo — mapa de roles con los cuatro ejes, diagnóstico cuantificado con costo de no actuar, propuesta como caso de negocio con tres escenarios, y plan de cierre con jugadas por freno y calendario de toq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dossier · b2b · account-plan · roi · cierre · integra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a:t>
            </a:r>
          </a:p>
        </p:txBody>
      </p:sp>
      <p:pic>
        <p:nvPicPr>
          <p:cNvPr id="3" name="" descr="Mesa de trabajo con cuatro documentos: mapa de roles, hoja de cálculo, propuesta y calendario de seguimiento">
            <a:hlinkClick r:id="rId3" tooltip="Mesa de trabajo con cuatro documentos: mapa de roles, hoja de cálculo, propuesta y calendario de seguimiento"/>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vendedor B2B profesional no entra a la junta con una presentación: entra con un dossier que ya resolvió tres de las cinco objeciones antes de abrir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ven-c07-m05-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avier es gerente comercial de una empresa de automatización industrial en Querétaro. Su equipo perdió seis meses una cuenta de 1.8 millones con una maquiladora de autopartes: dos juntas, mucho seguimiento, cero av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tercera, Javier dejó de ir a «presentar» y fue con un dossier de cuenta completo — no por burocracia, sino porque había invertido cuatro conversaciones previas con el gerente de producción, el de mantenimiento y el CFO, sin presentación de catálogo de por medio.\n\nEl dossier tenía cuatro partes: el mapa de poder con el gerente de mantenimiento como campeón (era el que más horas perdía con la operación manual), el diagnóstico con 218 horas-máquina perdidas al trimestre y un costo de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descr=""/>
          <p:cNvSpPr/>
          <p:nvPr/>
        </p:nvSpPr>
        <p:spPr>
          <a:xfrm>
            <a:off x="514350" y="2533650"/>
            <a:ext cx="8115300" cy="20955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533650"/>
            <a:ext cx="38100" cy="20955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llones anuales, la propuesta con tres escenarios y el plan de cierre que identificaba que el presupuesto de capital se liberaba en marzo y el contrato del incumbente vencía en junio.]]></a:t>
            </a:r>
          </a:p>
        </p:txBody>
      </p:sp>
      <p:sp>
        <p:nvSpPr>
          <p:cNvPr id="10" name=""/>
          <p:cNvSpPr txBox="1"/>
          <p:nvPr/>
        </p:nvSpPr>
        <p:spPr>
          <a:xfrm>
            <a:off x="514350" y="22098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ó a la junta con esa información. Cerró en abril.]]></a:t>
            </a:r>
          </a:p>
        </p:txBody>
      </p:sp>
      <p:sp>
        <p:nvSpPr>
          <p:cNvPr id="11"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iezas del dossier B2B]]></a:t>
            </a:r>
          </a:p>
        </p:txBody>
      </p:sp>
      <p:sp>
        <p:nvSpPr>
          <p:cNvPr id="12" name=""/>
          <p:cNvSpPr txBox="1"/>
          <p:nvPr/>
        </p:nvSpPr>
        <p:spPr>
          <a:xfrm>
            <a:off x="685800" y="30194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p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o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ód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óx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ín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agnósti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ntifi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ód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ecu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a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i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bl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c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u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cenar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ód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rv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tim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ig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stre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ágin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e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ód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e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min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g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cí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end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qu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med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s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ust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éb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s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u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r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fra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iezas del dossier con sus entregables y criterio de aprob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2171700"/>
                <a:gridCol w="215265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 concr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de a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vuelve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pa de ro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con nombre, eje, acceso, próximo toque de al menos 3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cisor formal está identificado; el campeón tiene material l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ódulo 2: pregunta «¿quién más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 cuantif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anual del problema = dolencia × frecuencia × impacto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está confirmado por alguien interno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ódulo 3: conversaciones con usuario y financi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2171700"/>
                <a:gridCol w="215265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 concr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de a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vuelve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con RO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áginas: problema, solución, tres escenarios, payba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FO del cliente puede leerlo sin que el vendedor expli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ódulo 3: origen del dato y escenario conserv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no, jugada, fecha, toque intermedio con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fecha en calendario real y motivo para cada to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ódulo 4: la reingeniería del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s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2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s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íd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able.\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s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ount]]></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mestr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b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ue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junta que se ganó antes de entr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como parte del dossier B2B:]]></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pa de rol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agnóstico con ROI]]></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lan de cierre]]></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dentificar que el gerente de mantenimiento pierde 218 horas al trimestre]]></a:t>
            </a:r>
          </a:p>
        </p:txBody>
      </p:sp>
      <p:sp>
        <p:nvSpPr>
          <p:cNvPr id="14"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bujar el mapa con decisor, campeón y veto con nomb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lcular el costo anual del problema: 1.2 millones]]></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gramar el toque de valor tres meses antes del vencimiento del incumbente]]></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rmar al campeón con tres argumentos que puede repetir en la junta]]></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oner fecha de revisión con el comité en el calendario antes de salir de la junta]]></a:t>
            </a:r>
          </a:p>
        </p:txBody>
      </p:sp>
      <p:sp>
        <p:nvSpPr>
          <p:cNvPr id="11" name=""/>
          <p:cNvSpPr txBox="1"/>
          <p:nvPr/>
        </p:nvSpPr>
        <p:spPr>
          <a:xfrm>
            <a:off x="514350" y="3609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junta que se ganó antes de entr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tu dossier, la sección de «diagnóstico cuantificado» tiene una sola cifra: «la industria pierde en promedio 2 % de capacidad productiva». ¿Qué criterio de calidad falla y qué hay que hace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la el criterio de claridad: hay que explicar mejor qué significa 2 % de capacidad productiv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la el criterio de origen del dato: el número es de industria, no del cliente — hay que volver a las conversaciones con usuario, gerente y financiero para sacar la frecuencia y el costo real del dolor de esta cuenta; sin eso, la propuesta es informe técnico, no caso de negocio]]></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la el criterio de ROI: hay que calcular el payback antes de la junta]]></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lla el criterio de propuesta: hay que agregar más páginas con casos de éxi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junta que se ganó antes de entr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ossier B2B es un documento formal de la etapa de propuesta: solo se necesita cuando la venta ya está avanzada y hay junta de comité en puer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que se ganó antes de ent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venta B2B no se gana en la junta: se gana en las cuatro conversaciones que nadie preparó y que el competidor nunca hizo.]]></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junta que se ganó antes de entrar]]></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cuenta B2B real — tuya o de tu equipo — que esté activa o perdida en los últimos seis meses. Arma el dossier completo con las cuatro piezas: mapa de roles, diagnóstico cuantificado, propuesta con tres escenarios y plan de cierre.]]></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alúa contra los tres criterios: ¿el número del problema es del cliente? ¿hay tres roles con nombre? ¿el plan tiene fecha concreta? Si alguna de las tres no pasa, identifica qué conversación falta y prográmala esta se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Javier no ganó porque su producto fuera mejor: ganó porque su dossier respondía las preguntas que el comité iba a hacer antes de que las hicieran.]]></a:t>
            </a:r>
          </a:p>
        </p:txBody>
      </p:sp>
      <p:sp>
        <p:nvSpPr>
          <p:cNvPr id="8" name=""/>
          <p:cNvSpPr txBox="1"/>
          <p:nvPr/>
        </p:nvSpPr>
        <p:spPr>
          <a:xfrm>
            <a:off x="514350" y="23717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tienes acceso a los tres roles del mapa, la pregunta «¿quién más revisa esto antes de la junta?» en la próxima conversación es la llave: no es interrogatorio, es cuidado de su tiempo.]]></a:t>
            </a:r>
          </a:p>
        </p:txBody>
      </p:sp>
      <p:sp>
        <p:nvSpPr>
          <p:cNvPr id="9" name=""/>
          <p:cNvSpPr txBox="1"/>
          <p:nvPr/>
        </p:nvSpPr>
        <p:spPr>
          <a:xfrm>
            <a:off x="514350" y="3695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ssier B2B tiene cuatro piezas: mapa, diagnóstico, propuesta y plan de cierr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del problema debe venir del cliente con origen rastreabl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oles con nombre como mínimo: sin mapa no hay estrategia de acceso.]]></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scenarios en la propuesta: conservador, base, optimist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cierre se escribe antes de la junta, no después de la pérdi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ssier es documento vivo: se actualiza después de cada convers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un dossier o tengo un correo de seguimiento y una present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diagnóstico cuantificado tiene números del cliente o de la industr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s mi campeón en esta cuenta y qué material tiene para defender la propuesta sin mí?]]></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de los tres frenos opera en mi cuenta más importante?]]></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próximo toque tiene fecha, motivo y valor o es «quería saber si decidier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 dossier B2B completo de una cuenta real en cuatro piez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la calidad del dossier contra los tres criterios de aprob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ualizar el account plan trimestral con cada conversación nueva con la cuen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ossier B2B]]></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u dossier pasa los tres criterios. Siguiente curso: Dirección comercial y CRM — el tablero de mando del gerente de venta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criterios: si el número es de industria, el mapa tiene un nombre y el plan no tiene fecha, no es un dossier — es una cotización con present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5-oa01"/>
              </a:rPr>
              <a:t><![CDATA[Proyecto: tu caso de venta B2B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cur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irección comercial y CRM]]></a:t>
            </a:r>
            <a:r>
              <a:rPr lang="en-US" strike="noStrike" sz="2100" spc="0" u="none" cap="none">
                <a:solidFill>
                  <a:srgbClr val="1B2438">
                    <a:alpha val="100000"/>
                  </a:srgbClr>
                </a:solidFill>
                <a:latin typeface="Calibri"/>
              </a:rPr>
              <a:t><![CDATA[ — el paso de vendedor a director: diseñar el pipeline con etapas y porcentajes, implantar un CRM que el equipo use de verdad, construir forecast defendible y llevar juntas de pipeline que formen en lugar de regañ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2026-10-24T23:16:23Z</dcterms:created>
  <dcterms:modified xsi:type="dcterms:W3CDTF">2026-10-24T23:16:23Z</dcterms:modified>
  <dc:title>Proyecto: tu caso de venta B2B completo</dc:title>
  <dc:description>Presentación editable del OA «Proyecto: tu caso de venta B2B completo». Enlace: https://marketing.lumbre.lat/object/emp-ven-c07-m05-oa01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