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8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elular con app de CRM mostrando solo tres campos y un botón grande de siguiente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CRM que sobrevive no pide veinte datos: pide el mínimo necesario y devuelve la lista de lo que hay que hacer ho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RM que duró cuatro meses vivo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RM que duró cuatro meses vivo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RM que duró cuatro meses vivo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RM que duró cuatro meses vivo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RM que duró cuatro meses vivo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aración de los tres modelos de CRM para PyM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aración de los tres modelos de CRM para PyM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aración de los tres modelos de CRM para PyM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omparación de los tres modelos de CRM para PyM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2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RM que duró cuatro meses vivo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oner la vista de «hoy» como pantalla principal del móvil → Ley 1: usuario es el vende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cer obligatorios solo cuatro campos: nombre, empresa, etapa y siguiente acción → Ley 2: pocos camp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ermitir registrar un contacto en tres toques desde el celular → Ley 3: entrada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gerente abre el CRM en la junta de pipeline para mostrar la agenda → Ley 1: usuario es el vende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Mover presupuesto y giro de campos obligatorios a notas opcionales → Ley 2: pocos camp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Integrar el WhatsApp para que el vendedor registre la conversación sin cambiar de app → Ley 3: entrada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tilidad diaria para el vendedor es Ley 1; mínimo de campos es Ley 2; menos de 30 segundos por entrada es Ley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8-m02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egir el que permita registrar una oportunidad en menos de 30 segundos y muestre la siguiente acción del día al vendedor: la herramienta que el equipo use con cuatro campos vale infinitamente más que la que no se abre con cuar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error de las PyME con el CRM es elegir por lo que tiene la herramienta y no por lo que va a hacer el vendedor con ella cada día. Un CRM con cuarenta funciones donde el vendedor solo registra «siguiente acción con fecha» y consulta «qué tengo que hacer hoy» está muerto por diseño. La decisión correcta es: ¿puede el vendedor actualizar esto en 30 segundos desde la calle, en el celular, después de una junta? El desarrollo a la medida parece más barato en licencias pero cuesta una actualización, un mantenimiento y un especialista. Y migrar contactos históricos antes de empezar es posponer el arranque por perfeccionismo: se migra lo activo, lo viejo se importa después si hace fa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decisión de CRM se toma desde la utilidad diaria del vendedor, no desde la cantidad de funciones ni el costo de licenc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8-m02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ierto, y es el mecanismo por el que el 70 % de los CRM mueren. El vendedor que necesita veinte campos para registrar una llamada simplemente lo hace al final del día — desde la memoria—, y «al final del día» significa «tres campos y una nota que dice «llamar mañana»». El dato en el CRM es real solo cuando la entrada es rápida, tiene propósito para el vendedor y puede hacerse en el momento. El CRM que se usa para vigilancia del gerente produce datos que existen porque hay que producirlos, no porque sean verdad. Y los datos que no son verdad son peor que no tener datos: son decisiones mal tomadas con apariencia de info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mpos obligatorios sin utilidad inmediata = datos rellenados sin verdad; el CRM pierde su única función: ser reflejo de la realidad comer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ven-c08-m02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Si tienes CRM: abre tu sistema hoy y cuenta cuántos campos obligatorios tiene. Si pasa de seis, haz la lista de cuáles se usan en la junta de pipeline y cuáles no: los que no se usan, los quitas de obligatorios. Si no tienes CRM y tienes hasta cinco vendedores: elige un plan gratuito o bajo costo de HubSpot o Zoho, configura los cuatro campos mínimos y la vista de hoy, y arranca con una sola regla de equipo: actualizar siguiente acción con fecha al terminar cada contacto. Luis esperó cuatro años para arreglar su CRM: no tenía que haber espe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2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2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CRM en PyM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ven-c08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47" r:id="rId1"/>
    <p:sldLayoutId id="2481907948" r:id="rId2"/>
    <p:sldLayoutId id="2481907949" r:id="rId3"/>
    <p:sldLayoutId id="248190795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94265acb7407e32066fe65699aa77cb07a160da143823331.jpg"/>
  <Relationship Id="rId3" Type="http://schemas.openxmlformats.org/officeDocument/2006/relationships/hyperlink" Target="https://marketing.lumbre.lat/object/emp-ven-c08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marketing.lumbre.lat/object/emp-ven-c08-m02-oa01" TargetMode="External"/>
  <Relationship Id="rId4" Type="http://schemas.openxmlformats.org/officeDocument/2006/relationships/hyperlink" Target="https://marketing.lumbre.lat/object/emp-ven-c08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ven-c08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yM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er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tig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el flujo mínimo de CRM que da valor al vendedor y obliga al dato sin fricción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ven-c08-m02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el flujo mínimo de CRM que da valor al vendedor y obliga al dato sin fric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70 % de los CRM implantados en PyME mexicanas muere en menos de un año, y la causa no es el software: es que se usa como herramienta de vigilancia del jefe, no como utilidad del vendedor. Este objeto enseña a diseñar el flujo mínimo obligatorio — pocos campos, entrada rápida, valor inmediato —, elegir el CRM correcto para una PyME de menos de veinte vendedores, y sostener la adopción con la regla de que si el CRM no le sirve al vendedor, no sirve a la empr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rm · adopcion · pyme · flujo-minimo · datos · herramient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M que duró cuatro meses vivo]]></a:t>
            </a:r>
          </a:p>
        </p:txBody>
      </p:sp>
      <p:pic>
        <p:nvPicPr>
          <p:cNvPr id="3" name="" descr="Celular con app de CRM mostrando solo tres campos y un botón grande de siguiente acción">
            <a:hlinkClick r:id="rId3" tooltip="Celular con app de CRM mostrando solo tres campos y un botón grande de siguiente acción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CRM que sobrevive no pide veinte datos: pide el mínimo necesario y devuelve la lista de lo que hay que hacer ho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ven-c08-m02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M que duró cuatro meses viv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is implantó un CRM en su comercializadora de productos de limpieza en Tlaxcala con nueve vendedores. El sistema exigía veinte campos obligatorios por contacto: nombre, empresa, giro, número de empleados, facturación anual, departamento, cargo, teléfono fijo, móvil, correo, dirección, referencias, fecha de primer contacto, canal de origen, necesidad, presupuesto, competencia, producto de interés, notas de la junta y siguiente acción.\n\nMes cuatro, tres de los nueve vendedores ya no lo usaba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M que duró cuatro meses viv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otros seis llenaban lo que podían, tarde, desde la memoria. Luis había pedido a un desarrollador la implementación — no un especialista en ventas — y el resultado era el sistema que el gerente quería para sus reportes, no el que el vendedor necesitaba para su día. El CRM se convirtió en burocracia con servid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como toda burocracia: se evade con creatividad.\n\nCuatro años después, Luis lo reimplementó distinto: cuatro campos obligatorios, vista diaria con siguiente acción, y uno de los pocos datos que sí le interesaban al vendedor — cuándo fue el último contacto y qué se acordó. Sobrevivió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M que duró cuatro meses viv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leyes de la adopción de CRM en PyM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uar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t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beldí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il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a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?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ó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?».\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xi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M que duró cuatro meses viv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pelin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.\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pon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i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unca»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ll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faz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M que duró cuatro meses viv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ew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ecas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encia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M que duró cuatro meses viv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ul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oy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s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ó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ción de los tres modelos de CRM para PyME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002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57400"/>
                <a:gridCol w="2000250"/>
                <a:gridCol w="2400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deal pa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M en la nube estándar (HubSpot, Zoh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pos de 3-15 vendedores sin personalización comple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atis a 400 MXN/usuario/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brecarga de funciones que no se usan: se llena lo que el gerente quiere, no lo que el vendedor nece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ción de los tres modelos de CRM para PyME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57400"/>
                <a:gridCol w="2000250"/>
                <a:gridCol w="2400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deal pa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M ligero con móvil (Pipedrive, Close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quipos donde el vendedor usa el CRM desde la calle y no la ofic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00-900 MXN/usuario/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el plan es muy básico, faltan las integraciones que el back-office necesi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ción de los tres modelos de CRM para PyME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57400"/>
                <a:gridCol w="2000250"/>
                <a:gridCol w="2400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deal pa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cel con estructura de pipeli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vendedor con hasta cinco oportunidades activas, sin equ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: c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scala: sin historial automático ni vista de equipo; muere cuando hay reemplaz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aración de los tres modelos de CRM para PyME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33575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2057400"/>
                <a:gridCol w="2000250"/>
                <a:gridCol w="2400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od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deal pa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sto típi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 princip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M a la medida (desarrollo propi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cesos muy específicos de industria con equipo técnico inte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0-300k MXN inicial + 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actualización el sistema muere; si el único que lo conoce renuncia, la empresa pierde todo el d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M que duró cuatro meses viv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nzamie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g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M que duró cuatro meses viv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l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cción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rtunida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se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pel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ar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RM que duró cuatro meses v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decisión de diseño según la ley de adopción de CRM que represen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ey 1: usuario es el vended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ey 2: pocos camp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ey 3: entrada rápi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oner la vista de «hoy» como pantalla principal del móvil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Hacer obligatorios solo cuatro campos: nombre, empresa, etapa y siguiente 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ermitir registrar un contacto en tres toques desde el celul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l gerente abre el CRM en la junta de pipeline para mostrar la agen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Mover presupuesto y giro de campos obligatorios a notas opcional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609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Integrar el WhatsApp para que el vendedor registre la conversación sin cambiar de app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276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RM que duró cuatro meses v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rector de PyME con cuatro vendedores está eligiendo su primer CRM. ¿Cuál es el criterio de decisión más importa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egir el CRM con más funciones para no tener que migrar en tres añ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egir el que permita registrar una oportunidad en menos de 30 segundos y muestre la siguiente acción del día al vendedor: la herramienta que el equipo use con cuatro campos vale infinitamente más que la que no se abre con cuarent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tratar un desarrollo a la medida para tener exactamente el flujo de la empre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igrar primero todos los contactos históricos de Excel al CRM antes de empezar a usarl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RM que duró cuatro meses v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CRM tiene muchos campos obligatorios, los vendedores simplemente no los llenan o ponen información falsa, y el CRM pierde utilidad para todo el equip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M que duró cuatro meses viv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RM no es para que el jefe sepa qué hizo el vendedor. Es para que el vendedor sepa qué tiene que hacer hoy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RM que duró cuatro meses v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ienes CRM: abre tu sistema hoy y cuenta cuántos campos obligatorios tiene. Si pasa de seis, haz la lista de cuáles se usan en la junta de pipeline y cuáles no: los que no se usan, los quitas de obligatori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tienes CRM y tienes hasta cinco vendedores: elige un plan gratuito o bajo costo de HubSpot o Zoho, configura los cuatro campos mínimos y la vista de hoy, y arranca con una sola regla de equipo: actualizar siguiente acción con fecha al terminar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ontac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621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is esperó cuatro años para arreglar su CRM: no tenía que haber esper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717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gerente no abre el CRM en la junta de pipeline, tus vendedores tampoco lo van a abrir: el sistema que solo el jefe usa es el sistema que el equipo evadi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RM muere si es vigilancia del jefe, no utilidad del vende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campos mínimos obligatorios: quién, etapa, último contacto, siguiente ac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 en menos de 30 segundos desde el móvil es condición de adop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 de «hoy» con siguiente acción es la función central del CRM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dopción se mide con % de oportunidades con siguiente acción con fech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gerente que no usa el CRM produce un equipo que tampoco lo us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campos obligatorios tiene mi CRM y cuántos se usan en la jun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uede mi vendedor registrar un contacto desde la calle en 30 segundo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Mi CRM tiene vista de «hoy» o solo histórico de lo que ya pasó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Yo como gerente abro el CRM en la junta o pido la información por corre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orcentaje de oportunidades tienen siguiente acción con fecha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el flujo mínimo de CRM que produce adopción sin pre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ir el CRM adecuado para una PyME con menos de veinte vendedor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 la adopción real y sostener el uso del CRM con la junta de pipelin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CRM en PyM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CRM tiene usuario, no vigilantes. Siguiente: métricas y forecast — los tres números de la junta de direc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s tres leyes: si tu CRM tiene más de seis campos obligatorios, estás en camino de que muera en seis mes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ven-c08-m02-oa01"/>
              </a:rPr>
              <a:t><![CDATA[CRM en PyME: el sistema que muere si se usa como casti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orecast sin bola de cristal: tres números y una plática honest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obertura de pipeline, ciclo de venta y win rate: la fórmula del pronóstico trimestral que se defiende ante la dirección sin ser optimista ni pesimis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2026-10-25T01:27:54Z</dcterms:created>
  <dcterms:modified xsi:type="dcterms:W3CDTF">2026-10-25T01:27:54Z</dcterms:modified>
  <dc:title>CRM en PyME: el sistema que muere si se usa como castigo</dc:title>
  <dc:description>Presentación editable del OA «CRM en PyME: el sistema que muere si se usa como castigo». Enlace: https://marketing.lumbre.lat/object/emp-ven-c08-m02-oa01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