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antalla con tres números: cobertura 3.2x, ciclo 45 días, win rate 28 % — y debajo una línea de pronóstico con tres escen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forecast honesto tiene tres números y tres escenarios: nada más hace falta para una conversación de dirección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trimestres de «sorpresa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ántos millones necesitamos en el pipeline para la meta del trimestre?» → Cobertura de pipe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oportunidades que entran hoy pueden cerrar en este trimestre o el próximo?» → Cicl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or qué ganamos solo 2 de cada 10 propuestas que llegan a etapa final?» → Win 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uestra cobertura es 2x o 3x de la meta?» → Cobertura de pipe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uánto tiempo pasa desde que contactamos por primera vez hasta que firmamos?» → Cicl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tamos perdiendo más por calificar mal o por cerrar mal?» → Win 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ánto hay sembrado es cobertura; cuánto tarda en crecer es ciclo; cuántas cosechas salen es win 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brecha estructural es real: con ciclo de 55 días casi no hay tiempo de crear oportunidades nuevas que cierren en los 25 restantes — lo que se cierre ya está en el pipeline; hablar con dirección si se reduce meta, se acepta forecast bajo, o se cambia prospección des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bertura 1.8x con ciclo 55 días y 25 por delante significa que las 1.2x de brecha no se pueden cubrir con prospección nueva: no hay tiempo suficiente para que un lead generado hoy recorra 55 días y cierre este trimestre. La opción «más esfuerzo» es presión sin estructura. El descuento agresivo resuelve un problema de precio que no existe y educa al cliente para el siguiente trimestre en modo descuento. Inflar la probabilidad sin cambiar el pipeline es mentir en el mismo acto que se intenta reparar la credibilidad. La conversación correcta con dirección: «nuestra cobertura dice que el forecast base es 1.8x de meta, no 3x; necesito decidir entre ajustar meta a lo alcanzable, o lanzar la campaña de prospección de este trimestre como inversión en 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clo 55 días con 25 de margen: el forecast de cierre del trimestre ya está en el pipeline; lo nuevo que empiece hoy será d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o que produce las «sorpresas» de Patricia cada trimestre: un solo número optimista fija metas inalcanzables y destruye credibilidad cuando se incumple. El equipo no va a ser más productivo por una meta que sabe que no va a alcanzar: va a esconder información, inflar el pipeline y dejar de reportar los números reales. Los tres escenarios permiten a la dirección decidir con información — si aceptan el base y pasa algo, hay conversación honesta; si intentan el optimista y se queda en base, no hay sorpresa—. La meta ambiciosa se fija con asunción de inversión: «para llegar al optimista, necesito tres vendedores nuevos este mes». Sin la inversión explícita, el número no es ambición: es f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escenarios con asunciones claras permiten decidir; un número optimista sin asunciones produce presión y ocultamiento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 los datos de tu CRM o tu pipeline, calcula los tres números: cobertura actual (valor ponderado ÷ meta del trimestre), ciclo de venta (promedio de los últimos seis meses), y win rate (cerradas ÷ oportunidades en etapa final). Si no los tienes, ese es tu plan de CRM de esta semana. Con los tres números, arma los tres escenarios y prepara la pregunta que le harías a tu director general: «¿subimos la prospección para llegar a 3x, o ajustamos la meta?». Patricia resolvió la junta mensual de sorpresas en una sola tarde con Excel y tr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oreca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6" r:id="rId1"/>
    <p:sldLayoutId id="2481907987" r:id="rId2"/>
    <p:sldLayoutId id="2481907988" r:id="rId3"/>
    <p:sldLayoutId id="248190798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ea6dec544e17e404d5f5520186e5d2625cbe995faf540261.jpg"/>
  <Relationship Id="rId3" Type="http://schemas.openxmlformats.org/officeDocument/2006/relationships/hyperlink" Target="https://marketing.lumbre.lat/object/emp-ven-c08-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8-m03-oa01" TargetMode="External"/>
  <Relationship Id="rId4" Type="http://schemas.openxmlformats.org/officeDocument/2006/relationships/hyperlink" Target="https://marketing.lumbre.lat/object/emp-ven-c08-m03-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ecas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o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s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á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ne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ruir el pronóstico trimestral con cobertura de pipeline, ciclo de venta y win rate por segment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8-m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pronóstico trimestral con cobertura de pipeline, ciclo de venta y win rate por segm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ecast no es una adivinación: es una aritmética con tres números — cobertura de pipeline, ciclo de venta promedio y win rate histórico — que produce tres escenarios y una conversación honesta sobre las asunciones. Este objeto enseña a calcular los tres números con datos del CRM, construir el pronóstico trimestral con escenario pesimista, base y optimista, y presentar el forecast ante la dirección sin ser ni vendedor ni culpabl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orecast · cobertura · ciclo · win-rate · métricas · pronóst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a:t>
            </a:r>
          </a:p>
        </p:txBody>
      </p:sp>
      <p:pic>
        <p:nvPicPr>
          <p:cNvPr id="3" name="" descr="Pantalla con tres números: cobertura 3.2x, ciclo 45 días, win rate 28 % — y debajo una línea de pronóstico con tres escenarios">
            <a:hlinkClick r:id="rId3" tooltip="Pantalla con tres números: cobertura 3.2x, ciclo 45 días, win rate 28 % — y debajo una línea de pronóstico con tres escenarios"/>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forecast honesto tiene tres números y tres escenarios: nada más hace falta para una conversación de dirección úti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8-m03-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tricia dirige ventas de una distribuidora de insumos industriales en Monterrey, con equipo de ocho vendedores. Su junta mensual con el director general terminaba igual: «¿cuánto cerramos este mes?». Patricia daba una cifra con base en lo que el equipo «sentía» que iba a pasar. Tres trimestres seguidos cerraron bajo 15-20 % del forec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rpresa era siempre la misma y siempre inesperada.\n\nCuando implementó el forecast con tres números del CRM —cobertura, ciclo y win rate—, el resultado fue más bajo que lo que el equipo «sentía», pero se cumplió en los siguientes dos trimestr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con el director general cambió: de «creo que vamos a cerrar X» a «la cobertura es 2.8x, necesitamos 3x mínimo, o reducimos meta o aumentamos prospección esta semana». La dirección dejó de estar sorprendida y empezó a tomar decis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tres números del forecast]]></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ber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ipelin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de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pel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í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y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er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x]]></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l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pel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de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l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er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ufic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r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l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ju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m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c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medi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c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6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mes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r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W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at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cent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tos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í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ecast]]></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pel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de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w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b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í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simi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timi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rt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sp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ps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ishfu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hink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z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n\n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it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métricas nucleares del director comercial y su lect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390650"/>
                <a:gridCol w="2305050"/>
                <a:gridCol w="1914525"/>
                <a:gridCol w="2505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r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de pipel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ponderado ÷ meta del perí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x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2x: el trimestre se va a sentir, no se va a plan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promedio lead → cierre (histórico 6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 por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ube mes a mes: el equipo está parando en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390650"/>
                <a:gridCol w="2305050"/>
                <a:gridCol w="1914525"/>
                <a:gridCol w="2505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r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n r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das ÷ oportunidades en etapa final del perí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5 % en Py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20 %: hay problema de calificación, no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total ÷ número de cier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ún seg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sostenida: los descuentos reflejos están funcion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390650"/>
                <a:gridCol w="2305050"/>
                <a:gridCol w="1914525"/>
                <a:gridCol w="2505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r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idad por 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ques nuevos / junta / propuesta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toques/día, 2-3 juntas/s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toques nuevos: el vendedor vive de lo que ya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7-2.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r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ecas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im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u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i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tid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8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nd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trimestres de «sorpres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cada pregunta de la junta de dirección al número del forecast que la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bertura de pipelin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clo de ven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Win rate]]></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s millones necesitamos en el pipeline para la meta del trimest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oportunidades que entran hoy pueden cerrar en este trimestre o el próxim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 qué ganamos solo 2 de cada 10 propuestas que llegan a etapa final?»]]></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uestra cobertura es 2x o 3x de la meta?»]]></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ánto tiempo pasa desde que contactamos por primera vez hasta que firmamos?»]]></a:t>
            </a:r>
          </a:p>
        </p:txBody>
      </p:sp>
      <p:sp>
        <p:nvSpPr>
          <p:cNvPr id="11"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amos perdiendo más por calificar mal o por cerrar mal?»]]></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trimestres de «sorpres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bertura de pipeline de tu equipo es 1.8x la meta del próximo trimestre. Con un ciclo de venta de 55 días y 25 días restantes, la lectura correcta del forecast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á bien: si los vendedores hacen más esfuerzo en las próximas semanas, se cierra la bre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brecha estructural es real: con ciclo de 55 días casi no hay tiempo de crear oportunidades nuevas que cierren en los 25 restantes — lo que se cierre ya está en el pipeline; hablar con dirección si se reduce meta, se acepta forecast bajo, o se cambia prospección desde hoy]]></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que hacer descuento agresivo esta semana para acelerar los cierres pendiente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y que inflar la probabilidad de avance de las oportunidades actuales para subir el número del forec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trimestres de «sorpres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orecast con un solo número «optimista» ante la dirección es más útil que los tres escenarios porque permite fijar metas ambicios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trimestres de «sorpre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forecast que sorprende todos los trimestres no es pronóstico: es memoria de lo que se creía y no ocurrió.]]></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tres trimestres de «sorpres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s datos de tu CRM o tu pipeline, calcula los tres números: cobertura actual (valor ponderado ÷ meta del trimestre), ciclo de venta (promedio de los últimos seis meses), y win rate (cerradas ÷ oportunidades en etapa final). Si no los tienes, ese es tu plan de CRM de esta sem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0]]></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s tres números, arma los tres escenarios y prepara la pregunta que le harías a tu director general: «¿subimos la prospección para llegar a 3x, o ajustamos la meta?». Patricia resolvió la junta mensual de sorpresas en una sola tarde con Excel y tres datos.]]></a:t>
            </a:r>
          </a:p>
        </p:txBody>
      </p:sp>
      <p:sp>
        <p:nvSpPr>
          <p:cNvPr id="8"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ciclo de venta promedio subió dos meses sin que nadie lo note, la pregunta «¿por qué?» es más productiva que «¿cuánto falta?».]]></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ecast tiene tres números: cobertura, ciclo y win rat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ertura sana en PyME es 3x la meta del períod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de venta define cuándo entra lo que se siembra hoy.]]></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scenarios con asunciones claras, no un número optimista sin origen.]]></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ecast base que se cumple vale más que el optimista que sorprende.]]></a:t>
            </a:r>
          </a:p>
        </p:txBody>
      </p:sp>
      <p:sp>
        <p:nvSpPr>
          <p:cNvPr id="17" name=""/>
          <p:cNvSpPr txBox="1"/>
          <p:nvPr/>
        </p:nvSpPr>
        <p:spPr>
          <a:xfrm>
            <a:off x="514350" y="3857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8" name=""/>
          <p:cNvSpPr txBox="1"/>
          <p:nvPr/>
        </p:nvSpPr>
        <p:spPr>
          <a:xfrm>
            <a:off x="762000" y="3857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de dirección con el forecast decide: inversión o ajuste de m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los tres números del forecast o tengo «lo que el equipo cree»?]]></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cobertura es 3x de la meta del próximo trimestre?]]></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arda mi ciclo de venta y qué entra hoy que cierra este trimestr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win rate está bajo porque calificamos mal o porque cerramos mal?]]></a:t>
            </a:r>
          </a:p>
        </p:txBody>
      </p:sp>
      <p:sp>
        <p:nvSpPr>
          <p:cNvPr id="15" name=""/>
          <p:cNvSpPr txBox="1"/>
          <p:nvPr/>
        </p:nvSpPr>
        <p:spPr>
          <a:xfrm>
            <a:off x="514350" y="37909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unta de dirección tiene tres escenarios o un núm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os tres números del forecast con datos del CRM o históric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los tres escenarios con asunciones escritas y comparti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el forecast ante la dirección como herramienta de decisión, no de prome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orecast]]></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forecast tiene números, no sentimientos. Siguiente: cuotas, comisiones y territorios.]]></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tres números: si no sabes tu ciclo de venta, no sabes si lo que entra hoy cierra este trimestre o el próxi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3-oa01"/>
              </a:rPr>
              <a:t><![CDATA[Forecast sin bola de cristal: tres números y una plática hon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 comisión que te traiciona: cómo los esquemas diseñan la conducta»]]></a:t>
            </a:r>
            <a:r>
              <a:rPr lang="en-US" strike="noStrike" sz="2100" spc="0" u="none" cap="none">
                <a:solidFill>
                  <a:srgbClr val="1B2438">
                    <a:alpha val="100000"/>
                  </a:srgbClr>
                </a:solidFill>
                <a:latin typeface="Calibri"/>
              </a:rPr>
              <a:t><![CDATA[ — qué comportamiento estás comprando con tu esquema de compensación, el error del 100 % variable, y las cuatro preguntas para rediseñarlo con tope, acelerador y métrica de cal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2026-10-25T01:28:33Z</dcterms:created>
  <dcterms:modified xsi:type="dcterms:W3CDTF">2026-10-25T01:28:33Z</dcterms:modified>
  <dc:title>Forecast sin bola de cristal: tres números y una plática honesta</dc:title>
  <dc:description>Presentación editable del OA «Forecast sin bola de cristal: tres números y una plática honesta». Enlace: https://marketing.lumbre.lat/object/emp-ven-c08-m03-oa01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