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4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8-m04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os diagramas de flujo de comisión con flechas de conducta: uno con base + acelerador, otro con 100 % variable y descu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esquema no paga lo que quieres que el vendedor logre: paga exactamente lo que el esquema dice, ni un peso 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4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omisión que vendió proyectos sin margen» (2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omisión que vendió proyectos sin margen» (3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omisión que vendió proyectos sin margen» (4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omisión que vendió proyectos sin margen» (5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omisión que vendió proyectos sin margen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4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4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4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omisión que vendió proyectos sin margen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ambiar de 8 % sobre ingreso a 15 % sobre margen de contribución → Error: venta bruta sin marg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ñadir base fija del 50 % para vendedores en ramp-up → Error: sin base fij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iminar el tope máximo y añadir acelerador del 20 % sobre 120 % de cuota → Error: tope desincentiva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onderar con 2x la comisión por contrato de soporte recurrente → Error: venta bruta sin marg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ubir la base en territorios de ciclo largo (B2B compleja) → Error: sin base fij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agar la comisión de las ventas sobre 100 % de cuota a tasa creciente → Error: tope desincentiva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argen alinea con utilidad; base sostiene ramp-up y ciclo largo; acelerador sin tope premia el empuje máxi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8-m04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tope del 12 % produce la conducta que el esquema diseñó: una vez alcanzado, el margen incremental del vendedor es cero — el esquema está comprando exactamente lo que se le pidió: ventas hasta el tope, y nada despu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tope funciona como lo que es: una señal de precios al vendedor. Cuando sabe que las ventas adicionales por arriba de X no le producen ingreso incremental, su racionalidad económica es parar. «Exigir que vendan más» contra un esquema que no paga por hacerlo es conflicto estructural: el dueño quiere crecimiento, el esquema quiere tope, y el vendedor hace lo que el esquema paga. La solución es eliminar el tope y agregar acelerador sobre 100 % de cuota: el vendedor que quiere parar porque «ya hizo el número» no tiene razón para parar si el número incremental paga mejor que el anterior. Y con la base fija, el vendedor no se va del todo si tiene un mal mes — lo que también reduce la tentación de «cerrar como se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tope es un precio marginal de cero a partir del tope: el vendedor racional deja de vender ahí — es exactamente lo que el esquema diseñ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8-m04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como estrategia general y peligroso para la mayoría de PyMEs: el 100 % variable sin base produce tres efectos adversos documentados — rotación alta porque los vendedores nuevos tardan en construir pipeline y no comen durante el ramp-up, venta a corto plazo sin prospección porque «lo que llega hoy vale hoy» y el pipeline del mes que viene no paga comisión hoy, y venta sin criterio de calidad porque todo cierra igual en el esquema—. Puede funcionar en venta transaccional de ciclo corto y ticket pequeño. En B2B, venta compleja o servicios recurrentes, es una receta para perder vendedores buenos con ramp-up difícil y ganar rotación constante. La base no es caridad: es el seguro contra la conducta de corto plazo que el 100 % variable incen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100 % variable sin base es señal de urgencia financiera del vendedor: produce cierre sin siembra y rotación en el ramp-up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8-m04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tu esquema actual de comisiones — el tuyo si eres vendedor, el de tu equipo si eres director — y haz las cuatro preguntas: ¿qué conducta está comprando? ¿Qué pasa si un vendedor nuevo tarda tres meses en cerrar? ¿Incentiva la prospección o solo el cierre? ¿Es comprensible sin Excel? Para cada pregunta que no puedas responder con claridad, ahí está el ajuste. Ricardo no necesitó un sistema de compensación complejo: necesitó un esquema que dijera «margen, no venta bruta» y «acelera sobre cuota, no pare en tope». Los vendedores hicieron exactamente lo que el nuevo esquema les pid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4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3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3 de 3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4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guntas clave del tema» (2 de 2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squemas de compens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4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0892" r:id="rId1"/>
    <p:sldLayoutId id="2481900893" r:id="rId2"/>
    <p:sldLayoutId id="2481900894" r:id="rId3"/>
    <p:sldLayoutId id="248190089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110dbb67397817302a77769c0da005d9112f050740288b61.jpg"/>
  <Relationship Id="rId3" Type="http://schemas.openxmlformats.org/officeDocument/2006/relationships/hyperlink" Target="https://marketing.lumbre.lat/object/emp-ven-c08-m04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ven-c08-m04-oa01" TargetMode="External"/>
  <Relationship Id="rId4" Type="http://schemas.openxmlformats.org/officeDocument/2006/relationships/hyperlink" Target="https://marketing.lumbre.lat/object/emp-ven-c08-m04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4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495800"/>
          <a:chOff x="514350" y="942975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aicion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quem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eña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duct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r un esquema de compensación contra la estrategia y rediseñarlo con tope, acelerador y métrica de calidad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ven-c08-m04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r un esquema de compensación contra la estrategia y rediseñarlo con tope, acelerador y métrica de cal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me cómo mides a tu fuerza de ventas y te diré qué conducta estás comprando. Este objeto enseña que el esquema de comisiones no es un tema de recursos humanos: es ingeniería de comportamiento comerci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misiones · compensacion · cuotas · incentivos · territorio · conduct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misión que vendió proyectos sin margen]]></a:t>
            </a:r>
          </a:p>
        </p:txBody>
      </p:sp>
      <p:pic>
        <p:nvPicPr>
          <p:cNvPr id="3" name="" descr="Dos diagramas de flujo de comisión con flechas de conducta: uno con base + acelerador, otro con 100 % variable y descuentos">
            <a:hlinkClick r:id="rId3" tooltip="Dos diagramas de flujo de comisión con flechas de conducta: uno con base + acelerador, otro con 100 % variable y descuento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esquema no paga lo que quieres que el vendedor logre: paga exactamente lo que el esquema dice, ni un peso má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ven-c08-m04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misión que vendió proyectos sin margen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cardo dirige una empresa de servicios de TI en Guadalajara con doce consultores-vendedores. Su esquema era simple: 8 % de comisión sobre venta bruta, sin base fija, sin tope. «Mientras más vendan, más ganan: perfecto», pensó.\n\nEl resultado no fue el que esperaba. Los vendedores aprendieron que un proyecto de desarrollo a la medida con 10 % de margen y un soporte anual con 70 % de margen se pagaban igual en comisión — mismo 8 % del ingreso—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misión que vendió proyectos sin margen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ce consultores empezaron a vender desarrollo a la medida con descuento para asegurar volumen. La empresa facturaba más que nunca y ganaba menos que nunc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098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or: cuando un cliente grande quería un contrato de soporte a tres años con margen excelente, el vendedor no tenía incentivo para empujarlo: la comisión la cobraba en el año uno igual que en desarrollo, y el soporte a tres años «no cierra este mes».\n\nRicardo rediseñó con tres componentes — base fija, variable por margen y acelerador por cumplimiento de cuota— y un criterio de calidad. La conducta cambió en dos trimestr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misión que vendió proyectos sin margen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7051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7051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errores clásicos del esquema de comisiones en PyM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sie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tación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spec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uta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u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queñ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misión que vendió proyectos sin margen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p)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r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-limi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bil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inal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em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form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e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10515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misión que vendió proyectos sin margen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ne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dur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-6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-6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2B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r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0/30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accio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/70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isla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o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+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+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»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fuer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ri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misión que vendió proyectos sin margen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lerad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-m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uj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rr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sp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e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íd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pel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misión que vendió proyectos sin marg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uatro preguntas para rediseñar cualquier esquema de compensación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1962150"/>
                <a:gridCol w="2019300"/>
                <a:gridCol w="2019300"/>
                <a:gridCol w="21145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reve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de ajus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 no se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conducta quiero comprar con este esquem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el esquema alinea con estrategia o con facilidad de 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ñadir acelerador por productos de alto marg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vendedor maximiza su comisión, no la utilidad de la empre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52775"/>
        </p:xfrm>
        <a:graphic>
          <a:graphicData uri="http://schemas.openxmlformats.org/drawingml/2006/table">
            <a:tbl>
              <a:tblPr firstRow="1" bandRow="1"/>
              <a:tblGrid>
                <a:gridCol w="1962150"/>
                <a:gridCol w="2019300"/>
                <a:gridCol w="2019300"/>
                <a:gridCol w="21145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reve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de ajus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 no se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pasa si el vendedor se va en el mes 2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sostenibilidad de la base fija durante el ramp-up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se fija con cláusula de ramp-up: 60 % los primeros 3 mes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tación de vendedores sin histórico y sin pipeline constru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ste esquema incentiva la prospección o solo el cierr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relación entre el esquema y las etapas del proce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étrica de calidad: % de variable atada a toques diar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equipo vive de lo que llega y el pipeline muere en seis mes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24050"/>
        </p:xfrm>
        <a:graphic>
          <a:graphicData uri="http://schemas.openxmlformats.org/drawingml/2006/table">
            <a:tbl>
              <a:tblPr firstRow="1" bandRow="1"/>
              <a:tblGrid>
                <a:gridCol w="1962150"/>
                <a:gridCol w="2019300"/>
                <a:gridCol w="2019300"/>
                <a:gridCol w="21145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reve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de ajus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 no se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s comprensible para el vendedor sin una hoja de cálcul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complejidad como barrera de motiv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áximo tres componentes con ejemplo numérico impre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vendedor no sabe cuánto va a ganar y pierde motiv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misión que vendió proyectos sin marge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ot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ten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et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du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et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jarl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du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rvad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misión que vendió proyectos sin marge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I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rgo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ca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iseñ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m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e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enti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xi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áci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r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xim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omisión que vendió proyectos sin marg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 cada ajuste del esquema al error que corrig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rror: venta bruta sin marge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rror: sin base fij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rror: tope desincentivado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ambiar de 8 % sobre ingreso a 15 % sobre margen de contribució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ñadir base fija del 50 % para vendedores en ramp-up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iminar el tope máximo y añadir acelerador del 20 % sobre 120 % de cuo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onderar con 2x la comisión por contrato de soporte recurren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ubir la base en territorios de ciclo largo (B2B compleja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agar la comisión de las ventas sobre 100 % de cuota a tasa creci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95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omisión que vendió proyectos sin marg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yME con cinco vendedores tiene un esquema de 100 % variable con tope del 12 % del ingreso. El dueño está preocupado porque los tres mejores vendedores «dejan de vender» en el último mes del trimestre. La causa raíz más probable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s vendedores no tienen suficiente motivación: hay que cambiar el esquema a más porcentaje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tope del 12 % produce la conducta que el esquema diseñó: una vez alcanzado, el margen incremental del vendedor es cero — el esquema está comprando exactamente lo que se le pidió: ventas hasta el tope, y nada despué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 un problema de disciplina: hay que exigir que vendan todo el trimest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mercado se saturó: los tres mejores ya hicieron todo lo posible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omisión que vendió proyectos sin marg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PyMEs mexicanas, el esquema de comisión más simple y agresivo — 100 % variable sin base, sin tope — atrae a los mejores vendedores y es la estrategia de compensación recomend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misión que vendió proyectos sin marg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squema de comisiones no es política de recursos humanos: es el plan estratégico traducido a conducta diaria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omisión que vendió proyectos sin marg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tu esquema actual de comisiones — el tuyo si eres vendedor, el de tu equipo si eres director — y haz las cuatro preguntas: ¿qué conducta está comprando? ¿Qué pasa si un vendedor nuevo tarda tres meses en cerrar? ¿Incentiva la prospección o solo el cierre? ¿Es comprensible sin Excel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cada pregunta que no puedas responder con claridad, ahí está el ajuste. Ricardo no necesitó un sistema de compensación complejo: necesitó un esquema que dijera «margen, no venta bruta» y «acelera sobre cuota, no pare en tope»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vendedores hicieron exactamente lo que el nuevo esquema les pidió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calcular tu comisión de este mes en una hoja de tres líneas, el esquema es demasiado complejo para motivar: la claridad es parte del incentiv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squema de comisiones es ingeniería de conducta, no política de RH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 sobre venta bruta sin margen produce ventas sin utili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ope de comisión produce que el mejor vendedor deje de vender en el top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componentes: base, variable por cuota, acelerador, métrica de calida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 con potencial real define la cuota, no la antigüedad del vende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laridad del esquema es parte del incentivo: si no lo entiende, no lo sigu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onducta está comprando mi esquema actual — cuál y cuál n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engo base fija suficiente para los tres meses de ramp-up de un vendedor nuev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Mi esquema incentiva la prospección del mes siguiente o solo el cierre de este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Un vendedor puede calcular su comisión sin tres hojas de Excel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Mi esquema se alinea con la estrategia de crecimiento del año siguiente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r un esquema de compensación contra la estrategia con las cuatro pregun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un esquema con base, variable por cuota, acelerador y métrica de cali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near cuota y territorio con potencial real, no con antigüeda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squemas de compens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Tu esquema compra la conducta correcta. Siguiente: la junta de pipeline que forma, no la que regañ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s cuatro preguntas: si no puedes decir qué conducta está comprando tu esquema, no lo diseñaste — te lo heredaro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4-oa01"/>
              </a:rPr>
              <a:t><![CDATA[La comisión que te traiciona: cómo los esquemas diseñan la condu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Gerente comercial: la junta de pipeline que forma vendedor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formato de la pipeline review que corrige sin humillar, el coaching por etapa y las cuatro preguntas de la junta 1-a-1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2026-10-24T23:30:19Z</dcterms:created>
  <dcterms:modified xsi:type="dcterms:W3CDTF">2026-10-24T23:30:19Z</dcterms:modified>
  <dc:title>La comisión que te traiciona: cómo los esquemas diseñan la conducta</dc:title>
  <dc:description>Presentación editable del OA «La comisión que te traiciona: cómo los esquemas diseñan la conducta». Enlace: https://marketing.lumbre.lat/object/emp-ven-c08-m04-oa01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