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esa redonda con un gerente y cuatro vendedores frente a una pantalla de CRM, sin expediente ni acta de acu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junta de pipeline útil pregunta «¿qué sigue?» y arma el plan: la que no sirve pregunta «¿por qué no cerraste?» y espera la conf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que dejó de actualizar el CRM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que dejó de actualizar el CRM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que dejó de actualizar el CRM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que dejó de actualizar el CRM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que dejó de actualizar el CRM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tres formatos de junta del gerente comercial y su dis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tres formatos de junta del gerente comercial y su dis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tres formatos de junta del gerente comercial y su dis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tres formatos de junta del gerente comercial y su dis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tres formatos de junta del gerente comercial y su dis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que dejó de actualizar el CRM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visar las tres oportunidades críticas del equipo con las cuatro preguntas → Pipeline review sem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abajar la técnica de descubrimiento con un vendedor en privado → Coaching 1-a-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ar qué porcentaje de oportunidades tiene siguiente acción con fecha → Auditoría de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dentificar bloqueos compartidos del equipo en la misma etapa → Pipeline review sem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visar una junta reciente del vendedor y dar feedback en privado → Coaching 1-a-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Verificar que las oportunidades en «propuesta» cumplan el criterio de ROI → Auditoría de pro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quipo y bloqueos compartidos es pipeline review; habilidad individual es 1-a-1; integridad de datos es audit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¿Qué riesgo o bloqueo está frenando esto? ¿Qué necesita pasar para que el cliente avance? ¿Y necesitas algo de mí para desbloquear?» — escuchar primero, preguntar por el bloqueo no por la culpa, y ofrecer recurso — no regaño—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ipeline review de equipo tiene dos funciones: alinear prioridades y detectar bloqueos. La pregunta sobre el bloqueo — no sobre el vendedor— mantiene la conversación sobre la oportunidad y su proceso. El regaño produce evasión del CRM y del cliente. El «ya vi, siguiente» pierde la oportunidad de detectar que el mismo bloqueo puede estar afectando a dos vendedores más. Y acompañar a la junta puede ser útil si el gerente lo decide con el vendedor en privado y en contexto de coaching — no como sustituto en público de un vendedor que necesita desarrollar la habilidad de desbloqueo—. La pregunta «¿necesitas algo de mí?» es la que redefina la relación con el gerente: recurso, no amen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junta forma cuando pregunta por el bloqueo y ofrece recurso; regaña cuando pregunta por la culpa y exige acción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o que hace que estas juntas duren dos horas y no formen a nadie. Con siete vendedores y doce oportunidades activas cada uno, son 84 oportunidades por junta: el número es imposible de revisar con calidad en una sesión de 30-45 minutos. La junta de equipo es para las tres oportunidades críticas por vendedor donde hay bloqueo real, decisión importante o riesgo de perder momentum. El resto del pipeline se actualiza en el CRM, se lee antes de la junta y se trabaja en el 1-a-1 mensual. La junta de equipo que revisa todo produce dos cosas: o no revisa nada con profundidad, o es un informe que se puede leer solo — y el vendedor siente que está en una audiencia de examen, no en una sesión de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junta de equipo es para lo que necesita conversación: lo crítico y lo compartido; todo lo demás se revisa en CRM y en 1-a-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diriges un equipo comercial: revisa la agenda de tu última junta de pipeline. ¿Cuántos minutos dedicaste a preguntas de coaching y cuántos a señalar lo que faltaba? ¿Cuántos vendedores salieron con un compromiso concreto o con la sensación de haber sido examinados? Diseña la junta de la próxima semana con las cuatro preguntas por oportunidad crítica, tres máximo por vendedor, y el formato cerrado en 40 minutos. Si no diriges un equipo: prepara tus tres oportunidades críticas con las respuestas a las cuatro preguntas antes de la junta — es lo que le da utilidad al tiempo del gerente y tuyo—. Ernesto necesitó tres semanas de CRM vacío para descubrir que el formato era e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dirección comer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9" r:id="rId1"/>
    <p:sldLayoutId id="2481907990" r:id="rId2"/>
    <p:sldLayoutId id="2481907991" r:id="rId3"/>
    <p:sldLayoutId id="248190799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8597864850136f606d67e84798242bdc3817fd9155034461.jpg"/>
  <Relationship Id="rId3" Type="http://schemas.openxmlformats.org/officeDocument/2006/relationships/hyperlink" Target="https://marketing.lumbre.lat/object/emp-ven-c08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ven-c08-m05-oa01" TargetMode="External"/>
  <Relationship Id="rId4" Type="http://schemas.openxmlformats.org/officeDocument/2006/relationships/hyperlink" Target="https://marketing.lumbre.lat/object/emp-ven-c08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erci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dor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pipeline review con preguntas de coaching y plan de acción por oportunidad crític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ven-c08-m05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pipeline review con preguntas de coaching y plan de acción por oportunidad crític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de pipeline puede ser el evento que forma vendedores o el que los hace esconder información: la diferencia está en si el gerente pregunta o regaña. Este objeto estructura la pipeline review semanal — cuatro preguntas por oportunidad, no veinte —, define qué es «oportunidad crítica» y cómo armar el plan de acción, distingue coaching de auditoría, y diseña la junta 1-a-1 que corrige etapa por etapa sin convertir la reunión en un ju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ipeline-review · coaching · junta · gerente · seguimiento · form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]]></a:t>
            </a:r>
          </a:p>
        </p:txBody>
      </p:sp>
      <p:pic>
        <p:nvPicPr>
          <p:cNvPr id="3" name="" descr="Mesa redonda con un gerente y cuatro vendedores frente a una pantalla de CRM, sin expediente ni acta de acusación">
            <a:hlinkClick r:id="rId3" tooltip="Mesa redonda con un gerente y cuatro vendedores frente a una pantalla de CRM, sin expediente ni acta de acusac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junta de pipeline útil pregunta «¿qué sigue?» y arma el plan: la que no sirve pregunta «¿por qué no cerraste?» y espera la confes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ven-c08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 asumió la dirección comercial de un equipo de siete vendedores de seguros empresariales en Mérida. Venía de ser el mejor vendedor del estado y trajo la cultura de «los números hablan»: en su primera junta de pipeline revisó uno por uno los siete con el Excel abierto en pantalla. A Alejandro — cuarto en el equipo — le tocó una oportunidad en etapa «propuesta» con dos meses ahí. «¿Dos meses sin avance? ¿Qué estás haciendo, Alejandro?». El silencio duró diez segund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 llenó ese silencio con su solución: «tienes que llamarlo el martes». Terminó la junta en cuarenta minutos con los siete.\n\nTres semanas después, Ernesto descubrió que cuatro de los siete llevaban días sin actualizar el CRM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jandro, el del regaño público, cerró la última junta con una frase que no dijo en voz alta pero sí le contó a un compañero: «mejor no lo contacto hasta que tenga algo, para que no pregunte».\n\nLa junta de pipeline había producido exactamente lo contrario: evasión del CRM y evitación del cliente para no ser examin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reguntas de la pipeline review — no vei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ada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Neces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il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ch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end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l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ch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ste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-a-1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.\n\nEr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güen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ch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z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formatos de junta del gerente comercial y su diseñ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1657350"/>
                <a:gridCol w="1914525"/>
                <a:gridCol w="2543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peline review de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anal, 30-45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inear prioridades y detectar bloqueos compart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oportunidades críticas — tres por vendedor máximo—; cuatro preguntas por oportunidad; sin regaño públ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formatos de junta del gerente comercial y su diseñ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1657350"/>
                <a:gridCol w="1914525"/>
                <a:gridCol w="2543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aching 1-a-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ncenal o mensual, 30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arrollar una habilidad del vendedor en su etapa de fu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su pipeline individual, una llamada o junta reciente, un compromiso de desarro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formatos de junta del gerente comercial y su diseñ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1657350"/>
                <a:gridCol w="1914525"/>
                <a:gridCol w="2543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ditoría de pro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ual, 20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integridad de datos y cumplimiento de crite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e el sistema, no sobre la persona: % de CRM actualizado, % de etapas con criterio cumpl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formatos de junta del gerente comercial y su diseñ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1657350"/>
                <a:gridCol w="1914525"/>
                <a:gridCol w="2543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ta de estrategia comer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imestral, 60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ar cuota, territorio y esquema con números del forecas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 tres escenarios y las decisiones: inversión o 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formatos de junta del gerente comercial y su diseñ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1657350"/>
                <a:gridCol w="1914525"/>
                <a:gridCol w="2543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ompañamiento en ca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, según neces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r y corregir en contexto real, no en j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gerente observa y da feedback en privado, no interviene en la junta del cliente sin invi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-a-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ch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énta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?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edback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w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í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d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quipo que dejó de actualizar el CR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 cada acción al formato de junta del gerente comerci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peline review sema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aching 1-a-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uditoría de proce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visar las tres oportunidades críticas del equipo con las cuatro pregunt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00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abajar la técnica de descubrimiento con un vendedor en privad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ar qué porcentaje de oportunidades tiene siguiente acción con fech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dentificar bloqueos compartidos del equipo en la misma etap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visar una junta reciente del vendedor y dar feedback en priv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Verificar que las oportunidades en «propuesta» cumplan el criterio de ROI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quipo que dejó de actualizar el CR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pipeline review semanal, un vendedor presenta una oportunidad con dos semanas sin avance y no tiene claro el siguiente paso. La respuesta del gerente que más probablemente forma al vendedor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¿Por qué no hay avance? Tienes que marcarlo mañana, no puedes dejarlo dos semanas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¿Qué riesgo o bloqueo está frenando esto? ¿Qué necesita pasar para que el cliente avance? ¿Y necesitas algo de mí para desbloquear?» — escuchar primero, preguntar por el bloqueo no por la culpa, y ofrecer recurso — no regaño—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Ya vi, siguiente» — no detenerse en esa oportunidad porque hay más equipo que revis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Te acompaño a la próxima junta con ese cliente y le hablo yo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quipo que dejó de actualizar el CR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peline review semanal debe revisar todas las oportunidades de todos los vendedores del equipo para ser efec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que dejó de actualizar el CRM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quipo que actualiza el CRM antes de la junta de pipeline no es el más disciplinado: es el que sabe que la junta es para ayudar, no para juzgar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quipo que dejó de actualizar el CR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diriges un equipo comercial: revisa la agenda de tu última junta de pipeline. ¿Cuántos minutos dedicaste a preguntas de coaching y cuántos a señalar lo que faltaba? ¿Cuántos vendedores salieron con un compromiso concreto o con la sensación de haber sido examinado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la junta de la próxima semana con las cuatro preguntas por oportunidad crítica, tres máximo por vendedor, y el formato cerrado en 40 minutos. Si no diriges un equipo: prepara tus tres oportunidades críticas con las respuestas a las cuatro preguntas antes de la junta — es lo que le da utilidad al tiempo del gerente y tuyo—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8612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 necesitó tres semanas de CRM vacío para descubrir que el formato era el proble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vendedor te sorprende con información en la junta que ya debería estar en el CRM, la pregunta es sobre el formato de la junta — no sobre la persona—: ¿qué hace que el CRM sea castigo y no herramien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de pipeline forma o destruye según si pregunta o reg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reguntas por oportunidad crítica, no veinte por oportun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ching en privado, reconocimiento en público, auditoría sobre el sistem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M es la agenda de la junta, no el expediente del juici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oportunidades críticas por vendedor máximo en junta de equip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Necesitas algo de mí?» convierte al gerente en recurso, no en amenaz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junta de pipeline pregunta por el bloqueo o por la culp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minutos de la última junta fueron regaño públic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equipo actualiza el CRM porque le sirve o porque le pido que lo hag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go coaching individual o todo es en junta de equip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alieron con compromiso concreto o con miedo a la próxima junta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la pipeline review semanal con las cuatro preguntas en 40 minu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la junta de coaching 1-a-1 que corrige por etapa, no por resul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 la adopción del CRM haciendo del sistema la agenda de la conversac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dirección comerci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junta de pipeline forma. Siguiente curso: Marketing para PyMES — el frente que alimenta tu pipelin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s cuatro preguntas: si en tu junta hay más «por qué no» que «qué necesitas», estás en la cultura del regañ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5-oa01"/>
              </a:rPr>
              <a:t><![CDATA[Gerente comercial: la junta de pipeline que forma vendedo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ing para Py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frente que alimenta el pipeline: quién es tu cliente ideal, cómo diferenciarte en una frase, montar el piso digital sin agencia, correr tu primera campaña con embudo medible y armar el plan anual que cabe en un Exce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2026-10-25T01:28:36Z</dcterms:created>
  <dcterms:modified xsi:type="dcterms:W3CDTF">2026-10-25T01:28:36Z</dcterms:modified>
  <dc:title>Gerente comercial: la junta de pipeline que forma vendedores</dc:title>
  <dc:description>Presentación editable del OA «Gerente comercial: la junta de pipeline que forma vendedores». Enlace: https://marketing.lumbre.lat/object/emp-ven-c08-m05-oa01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