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presProps" Target="presProps.xml"/>
  <Relationship Id="rId106" Type="http://schemas.openxmlformats.org/officeDocument/2006/relationships/viewProps" Target="viewProps.xml"/>
  <Relationship Id="rId10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pa de decisores»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pa de decisores»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pa de decisores»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pa de decisores»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mapa no es una lista de contactos»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el mapa no es una lista de contacto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siete pasos que puedes hacer el mismo día»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siete pasos que puedes hacer el mismo día»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apa de Comercializadora And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8: 1. Lo que sabías al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bas dos años vendiendo refacciones a Comercializadora Andamar (nombre ficticio). Quien te atendía era la responsable de compras, siempre amable, y tu expediente de cuenta era una carpeta con sus pedidos. Nunca habías visto el expediente completo.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apa de Comercializadora And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8: 2. La decisión en el c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Andamar compre el sistema de estanterías del almacén central antes de la siguiente temporada.» Eso es lo que se decide. El centro del mapa es un verbo con fecha, no tu catálogo.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apa de Comercializadora And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8: 3. Los n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tro cargos: la responsable de compras, el director de operaciones, la directora de administración y finanzas y el supervisor de almacén. El primero de ellos era el tuyo, y por eso el mapa todavía no estaba.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apa de Comercializadora And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8: 4. Las lín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peraciones define la necesidad y dice qué hay que resolver; compras arma la comparación y la recomendación; finanzas autoriza el pago; el supervisor es quien lo usa. El filtro está entre operaciones y finanzas: sin la validación técnica no avanza.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apa de Comercializadora And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8: 5. Los inter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s: que la recomendación sea defendible y no le regresen el pedido. Operaciones: que el almacén no se detenga al reordenar. Finanzas: que el gasto entre en el presupuesto y que el pago no le complique el mes. Supervisor: que a su gente no le cambie el trabajo y que nadie le eche la culpa si sale mal.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apa de Comercializadora And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8: 6. El poder, nodo por n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la directora de administración y finanzas, con el aval del director general. Influye: operaciones y compras. Ejecuta: el supervisor de almacén. Puede voltear: operaciones, si la instalación para la línea y no hay plan de reacomodo.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apa de Comercializadora And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8: 7. Lo que cambió en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r de esperar la orden de la responsable de compras; llevar a operaciones un reacomodo por etapas; preguntar a finanzas por la forma de pago que no le rompe el mes; y preparar para el supervisor el argumento de que su equipo no cambia de trabajo.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mapa de Comercializadora And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8: 8. Lo que quedó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apa llevaba fecha de este mes y marcaba tres supuestos: quién libera exactamente, si hay un comité de aprobación y si el supervisor ya había visto el proyecto. Eso va como pregunta, no como dato.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le que te apoye ante quien decide y llevarle material que sirva en la mesa dond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argo influyente vale más de lo que parece: es quien lleva la recomendación a la mesa donde se decide y quien puede—but no decide. La jugada es darle material que ella pueda usar tal cual y pedirle que te presente a quien autoriza. Esperar a que el decisor dé señal te deja fuera del proceso, y repetir el argumento con quien no puede autorizar sólo produce más cortesía, no más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poderes del mapa: decide, influye, ejecuta y puede voltear; y la línea que separa a quien recomienda de quien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3-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sta dónde llega el mapa, y qué no hace» (2 de 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sta dónde llega el mapa, y qué no hace» (3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sta dónde llega el mapa, y qué no hace» (4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sta dónde llega el mapa, y qué no hace» (5 de 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3-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o que necesitas del nodo es su función, su poder, su interés y la fecha de lo que anotaste: con eso se decide a quién hablas y de qué. El teléfono particular y el correo personal no son insumo de la venta, son datos que no tienes por qué tener. Guardarlos no te acerca al decisor, te acerca a un problema: los datos personales se tratan con reglas, se documentan y se limitan a lo necesario, y una carpeta llena de lo que no hace falta es un riesgo sin ninguna recom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el mapa: cargo, poder, interés, qué le preocupa, fecha y pendiente; y la columna de lo que no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3-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del director de operaciones: que su operación no se detenga y que el cambio no le caiga a su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interés de un cargo es lo que ese cargo gana o pierde con la decisión concreta, no el interés abstracto de la empresa ni el tuyo. Para operaciones, el almacén reordenado es un riesgo para la línea y para su gente: ahí está su interés, y es el punto donde hay que responder con evidencia. Cuando el interés de la persona y el del cargo no coinciden, ese desencuentro es información: es lo que hay que platicar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finición de interés de la lección: lo que la persona gana o pierde con la decisión, escrita en el lenguaje de es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3-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ar al dueño como decisor y ejecutor, con su interés propio, y preguntarle qué tendría que cambiar para que él lo apruebe y lo libe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decisión de una sola persona no es un trámite más corto: es otro mapa. El dueño decide, ejecuta y asume el costo, así que su interés es único y muy concreto, y la conversación se parece más a construir confianza que a negociar. La pregunta útil no es «¿quién más decide?», sino «¿qué tendría que cambiar para que él lo apruebe?». Y el mapa sigue siendo útil, porque te obliga a escribir los pendientes que ese dueño tiene fuera de la mesa: el contador, quien tiene que estar de acuerdo o quien le 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poderes del mapa aplicados a una cuenta de un solo decisor, y la regla de escribir los pendientes por cargo y no por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3-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cisor → Quien firma, autoriza o libera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fluyente → Quien puede inclinar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jecutor → Quien va a usar lo que ve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olteador → Quien puede decir que no más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terés → Lo que la persona gana o pierde con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cha de nodo → Cargo, poder, interés, qué le preocupa, fecha y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glosario de la lección: decisor, influyente, ejecutor, volteador, interés y ficha de n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3-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argo y la parte del proceso que esa persona controla → Se anota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interés de ese cargo en esta decisión → Se anota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fecha y quién te lo dijo → Se anota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teléfono particular de la persona → Se dej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s opiniones que te dio de otros clientes → Se deja 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iénes tienen que revisar esto antes de que se apruebe → Se pregunta en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Qué le preocupa a quien va a operar esto todos los días → Se pregunta en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Quién libera el presupuesto y hasta qué monto llega → Se pregunta en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el mapa y su columna de lo que no se anota; y las preguntas que abren la información de un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3-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rgo · controla · interés · preocupa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uatro campos de la ficha: cargo, control del proceso, interés y qué le preocupa, más la fecha. Con esos cinco datos, cualquier persona de tu equipo puede retomar el mapa sin preguntarte nada, y puede ver qué está verificado y qué es supuesto. Sin la fecha, el mapa se vuelve un recuerdo con forma de dia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e nodo que se llena en el método y la tabla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3-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es un documento vivo»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b2b-r03-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e la decisión en el centro: qué se compra, para qué y desde qué fecha → Pon un nodo por cargo, con dos sombreros en el mismo nodo si hace falta → Etiqueta cada nodo con su poder: decide, influye, ejecuta o puede voltear → Dibuja las líneas: quién pide, quién revisa, dónde está el filtro → Escribe el interés de cada nodo en una línea, en el lenguaje de esa persona → Anota qué le preocupa a cada uno y qué te falta preguntar → Ponle fecha y separa lo verificado de lo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vita el error clásico: dibujar primero a las personas conocidas y luego inventarles un papel. Si el centro es la decisión y los nodos salen de las líneas de aprobación, los cargos aparecen porque el proceso los exige, no porque a ti te caigan bien. El interés se escribe después de las líneas, porque sólo cuando ya sabes qué parte del proceso controla alguien puedes preguntarte qué gana o pierde con es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iete pasos del método, en el orden en que aparecen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3-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rdenar la secuenci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os meses con la person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sín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vas dos meses con la responsable de compras de Andamar. Es cordial, pide cotizaciones, las manda a otras áreas y te da señales de que «va bien». No hay fecha, no hay firma y no hay ni una conversación con quien libera el presupuesto.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os meses con la person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o que tú cre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la era la patrocinadora de la compra, porque es la que contesta y la que pide información. En el mapa de Andamar aparece como influyente: prepara la comparación y la recomienda.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os meses con la person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El límite que nadie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política interna, las compras de ese tamaño no las firma ella: hay un monto que sube a la dirección general y otro que sube a finanzas. Ella no puede recomendar por encima de ese monto, y tu propuesta estaba arriba.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os meses con la person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pregunta que des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sta qué monto puedes autorizar tú, y qué pasa con lo que está más arriba?» Se hace con una frase, no con una exigencia. Ella lo dice sin problema: hasta cierta cantidad la autoriza ella; de ahí en adelante es otro camino.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os meses con la person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Lo que cambió en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xpediente pasó a la mesa del director general, con la comparación y la validación de operaciones, y a finanzas con la forma de pago. La responsable de compras pasó a ser tu aliada, no tu interlocutora.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os meses con la person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El error que se corrig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fue un problema de trato: fue un error de mapa. La persona con la que mejor te llevabas no tenía el poder. Su interés (que la recomendación sea sólida) la empujaba a pedir más comparaciones, no a decidir.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dos meses con la person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a regla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cada nodo del mapa, una sola pregunta: «¿qué pasa cuando digo que sí?». Si la respuesta es «nada», ese nodo no decide, por muy amable que sea. (Datos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interés de todos en la cuenta es el mismo: que la empresa co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el mapa con una agenda: el mapa dice con quién hablas y de qué, no a quién le escribes. La segunda aplana los intereses: cada cargo gana y pierde cosas distintas, y por eso hay quien empuja y quien frena. La quinta es la más tramposa: la fecha dice cuándo se hizo el mapa, no que siga siendo cierto; las cuentas cambian de personas y hay que revisarlo. La sexta mete un dato personal que la venta no necesita. La tercera y la cuarta sí se sostienen: el organigrama es un dato útil y el ejecutor tiene un poder real, el de la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reglas de la lección: el mapa no es una lista de contactos, el interés se escribe por cargo, el mapa se actualiza y la ficha guarda l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b2b-r03-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rma el mapa de una cuenta con un caso inventado: elige un tipo de empresa (una distribuidora, un taller, una clínica) y dibuja seis u ocho cargos alrededor de la decisión. De cada nodo anota el poder, el interés en una línea, qué le preocupa, la fecha y de dónde sacaste el dato; deja en «pendiente» lo que no sepas. Termina escribiendo la pregunta que le harías a cada nodo en tu próxim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apa es un documento vivo · Memoria: poder y rol dentro d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apa es un documento vivo · Memoria: poder y rol dentro d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apa es un documento vivo · Memoria: poder y rol dentro d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mapa de decis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iagrama de una cuenta: qué cargos participan en la decisión, qué le interesa a cada uno, cómo se relacionan y dónde está el fil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un mapa de decisores y una lista de conta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lista dice a quién le escribo; el mapa dice con quién hablo y de qué, con su poder, su interés y la fecha de lo an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oderes puede tener un n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de, influye, ejecuta y puede voltear. Cada nodo lleva uno, y sólo uno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scribe el interés de un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una línea, con lo que esa persona gana o pierde con esa decisión, en el lenguaje de ella y no en el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guardas de cada persona d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rgo, poder, control del proceso, interés, qué le preocupa, fecha, fuente y pendiente. Nada de lo personal que la venta no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mapa lleva fecha y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s cuentas cambian de personas: la fecha dice de cuándo es el dato y la bitácora dice qué cambió desde la últ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revela quié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asa cuando digo que sí?». Si la respuesta es «nada», ese nodo no decide, por muy amable que s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ale la información para armar el m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lo que el cliente dice en sus pliegos y anexos, del organigrama que publica, de las preguntas que abren el proceso y de los registros públicos de actividad econó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b2b-r03-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4).]]></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4).]]></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2344" r:id="rId1"/>
    <p:sldLayoutId id="2481912345" r:id="rId2"/>
    <p:sldLayoutId id="2481912346" r:id="rId3"/>
    <p:sldLayoutId id="24819123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3f1693f9a5f670689fef4311f9b1a8e3816773ae22255a01.jpg"/>
  <Relationship Id="rId3" Type="http://schemas.openxmlformats.org/officeDocument/2006/relationships/hyperlink" Target="https://marketing.lumbre.lat/object/mkt-b2b-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hyperlink" Target="https://marketing.lumbre.lat/object/mkt-b2b-r03-oa01" TargetMode="External"/>
  <Relationship Id="rId4" Type="http://schemas.openxmlformats.org/officeDocument/2006/relationships/hyperlink" Target="https://marketing.lumbre.lat/object/mkt-b2b-r03-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hyperlink" Target="https://marketing.lumbre.lat/object/mkt-b2b-r03-oa01" TargetMode="External"/>
  <Relationship Id="rId4" Type="http://schemas.openxmlformats.org/officeDocument/2006/relationships/hyperlink" Target="https://marketing.lumbre.lat/object/mkt-b2b-r03-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hyperlink" Target="https://marketing.lumbre.lat/object/mkt-b2b-r03-oa01" TargetMode="External"/>
  <Relationship Id="rId4" Type="http://schemas.openxmlformats.org/officeDocument/2006/relationships/hyperlink" Target="https://marketing.lumbre.lat/object/mkt-b2b-r03-oa01" TargetMode="External"/>
  <Relationship Id="rId5"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hyperlink" Target="https://marketing.lumbre.lat/object/mkt-b2b-r03-oa01" TargetMode="External"/>
  <Relationship Id="rId4"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hyperlink" Target="https://es.wikipedia.org/wiki/Partes_interesadas" TargetMode="External"/>
  <Relationship Id="rId4" Type="http://schemas.openxmlformats.org/officeDocument/2006/relationships/hyperlink" Target="https://es.wikipedia.org/wiki/Organigrama" TargetMode="External"/>
  <Relationship Id="rId5" Type="http://schemas.openxmlformats.org/officeDocument/2006/relationships/hyperlink" Target="https://www.inegi.org.mx/app/denue/" TargetMode="External"/>
  <Relationship Id="rId6" Type="http://schemas.openxmlformats.org/officeDocument/2006/relationships/hyperlink" Target="https://es.wikipedia.org/wiki/Protecci%C3%B3n_de_datos"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b2b-r03-oa01" TargetMode="External"/>
  <Relationship Id="rId3" Type="http://schemas.openxmlformats.org/officeDocument/2006/relationships/notesSlide" Target="../notesSlides/notesSlide10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sor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b2b-r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 el mapa de decisores de una cuenta: un diagrama de personas por cargo, con el interés de cada una, el poder que tiene en la decisión (decide, influye, ejecuta o puede voltear) y el dato mínimo que guardas de cada perso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ruta de «Venta a empresas». Enseña a dibujar el mapa de decisores de una cuenta: quién decide, quién influye, quién va a operar y quién puede voltear la decisión; qué interés tiene cada cargo; y qué se anota de cada persona sin guardar datos personales que la venta no necesita. Incluye dos casos resueltos con datos ficticios, nueve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pa de decisores · comité de compra · venta a empresas · cargos e intereses · decisión de compra · cuenta B2B · PyME · datos persona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de decisor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viaste la propuesta a una empresa y te contestó la persona que llevaba los pedidos. Fue cordial: pidió precios por escrito, te pasó un directorio y te dijo «déjame revisarlo con el área». Pasaron tres semanas. Cuando volviste a llamar, la respuesta fue que «el comité está revisand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se te fue el hilo. No sabías quién revisaba, qué le importaba a cada quien ni a quién tenías que convencer. Y no es un fallo del trato: en una venta a empresas la decisión casi nunca la toma una sola persona. La toma un grupo donde cada cargo tiene una razón distinta para empujar la compra y otra para retrasar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de decisor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es que hablas con quien te contesta, no con quien decide, y lo descubres cuando ya llevas semanas. Esta lección te da el instrumento para dejar de adivinar: el mapa de decisores de una cuenta, dibujado con cargos —no con nombres— y con el interés de cada uno. Al terminar lo levantas, lo defiendes y sabes qué preguntar en la siguiente convers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de decisor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2]]></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vas a lograr en esta lección]]></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vas a poder hacer cinco cosas concretas: dibujar el mapa de una cuenta con un nodo por cargo y las líneas de quién pide, quién revisa y quién firma; etiquetar cada nodo con su poder (decide, influye, ejecuta o puede voltear); escribir el interés de cada cargo en una línea, en el lenguaje de esa persona; anotar el dato mínimo que la venta necesita de cada uno y dejar fuera el que no; y mantener el mapa con fecha y bitácora, porque las cuentas cambian de person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de decisor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 el mapa de una cuenta: un nodo por cargo y las líneas de quién pide, quién revisa y quién firm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iqueta el poder de cada nodo: decide, influye, ejecuta o puede volte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interés de cada cargo en una línea y lo contrastas con lo que le preocup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é dato de cada persona necesita la venta y cuál no guard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pa de decisor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al nodo que puede voltear la decisión y lo atiendes antes de que pueda dar el golp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ienes el mapa con fecha y bitácora de cambios, porque las cuentas cambian de person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apa no es una lista de contac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pa de decisores es el diagrama de una cuenta: qué cargos participan en la decisión, qué le interesa a cada uno, cómo se relacionan entre ellos y dónde está el filtro por el que pasa o no pasa la compra. Se dibuja alrededor de la decisión, no alrededor del product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lista de contactos. La lista de contactos dice a quién le escribo; el mapa dice con quién hablo y de qué hablo. Una hoja con nombre, teléfono y correo de diez personas no te dice nada que puedas usar: te dice que hay diez person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apa no es una lista de contac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organigrama copiado del cliente. El organigrama es la estructura oficial: quién le reporta a quién. El mapa es tu hipótesis sobre cómo se toma esta decisión en particular, con lo que cada cargo gana o pierde si la compra sale como tú quieres, y con la fecha en que lo anotaste. El organigrama es un dato que te dan; el mapa es un trabajo que haces tú.]]></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apa no es una lista de contac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Cada término es un rol dentro de una cuenta, nunca el nombre de una perso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2886075"/>
                <a:gridCol w="3705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el m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firma, autoriza o libera 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do con la línea hacia el centro: la decisión pasa por su escr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uy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puede inclinar la 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 a la mesa con su opinión y con material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va a usar lo que ven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pone o empuja desde la operación, aunque no firme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te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puede decir que no más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ra vez aparece en la primera conversación; aparece en la últ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524000"/>
                <a:gridCol w="2886075"/>
                <a:gridCol w="3705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el m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gana o pierde con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en una línea, en el lenguaje de es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unción dentro de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do se rotula con el cargo, no con el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de a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rden real en que un documento se revisa y se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 de compras a operaciones y de ahí a finan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524000"/>
                <a:gridCol w="2886075"/>
                <a:gridCol w="37052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ve en el m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 n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guardas de cada cargo del m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o, poder, interés, qué le preocupa, fecha y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odavía no sabes de ese n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egunta con destino: quién la responde y có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apa no es una lista de contac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entro del mapa es una decisión, no un producto: qué se compra, para qué y desde cuándo. Los cuatro poderes van en los nodos, y cada nodo lleva su cargo y su fech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pa-decisor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apa no es una lista de contac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que más caro sale: creer que quien te habla, deci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mprador con el que hablas todos los días puede tener la mejor disposición del mundo y no poder autorizar nada. En muchos negocios, el que prepara la comparación, pide tres cotizaciones y mueve el expediente es exactamente el mismo que no libera el presupuesto.]]></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mapa no distingue a ese cargo de quien sí libera, vas a pasar semanas construyendo excelente relación con la persona equivocada, y lo vas a descubrir cuando la cuenta te devuelva la pregunta de siempre: «¿quién autoriz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el mapa no es una lista de contac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2]]></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no es «¿con quién me llevo bien?», sino «¿quién puede decir que sí, y qué interés tiene en decirl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siete pasos que puedes hacer el mismo dí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r el mapa no es una investigación de meses. Son siete pasos y una regla: en cada nodo se anota un cargo, un poder, un interés y una fecha.]]></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uno es escribir la decisión en el centro, no el producto: «que la empresa compre lo que vendes y lo ponga en marcha a partir de tal fecha». El paso dos es poner un nodo por cargo; si la misma persona usa dos sombreros —el dueño que también dirige operaciones— se dibuja un solo nodo con las dos etiquetas. El paso tres es etiquetar el poder: decide, influye, ejecuta o puede volt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siete pasos que puedes hacer el mismo dí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cuatro son las líneas: quién pide, quién revisa, dónde está el filtro y en qué orden se firma. El paso cinco es el interés de cada nodo, en una línea y en el lenguaje de esa persona. El paso seis es qué le preocupa a cada uno y qué te falta preguntar. El paso siete es poner la fecha y separar lo verificado de lo supues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siete pasos que puedes hacer el mismo dí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de dónde sale la información: de lo que el propio cliente dice en sus pliegos y anexos, del organigrama que publica, de la pregunta que siempre funciona («¿quiénes tienen que revisar esto antes de que se apruebe?»), de la conversación con quien vive el proceso y de los registros públicos de actividad económica, como el DENUE del INEGI, que dicen qué hace cada establecimiento y en qué zona está. Nunca de listas de contactos compradas ni de datos personales de los trabajadores del clie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siete pasos que puedes hacer el mismo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que llenas de cada nodo. Lo que no sabes se anota como pendiente: un supuesto escrito como supuesto es una pregunta; escrito como hecho, es un err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2]]></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314575"/>
                <a:gridCol w="2876550"/>
                <a:gridCol w="2924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unción, sin el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de comp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der en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influye, ejecuta o puede volte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rte del proceso contr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o del que es du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 la comparación y la 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gana o pierde con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recomendación se pueda def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314575"/>
                <a:gridCol w="2876550"/>
                <a:gridCol w="2924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e preocu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iesgo que ve en tu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roveedor se atrase en l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y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lo anotaste y quién te lo d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do este mes, en la visita de comp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gunta que te falta hacer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ibera 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siete pasos que puedes hacer el mismo día · Ejemplo resuelto (caso ficticio): el mapa de Comercializadora Andamar · Paso 1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sabías al empez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bas dos años vendiendo refacciones a Comercializadora Andamar (nombre ficticio). Quien te atendía era la responsable de compras, siempre amable, y tu expediente de cuenta era una carpeta con sus pedidos. Nunca habías visto el expediente completo. (Datos inventados para el ejercic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siete pasos que puedes hacer el mismo día · Ejemplo resuelto (caso ficticio): el mapa de Comercializadora Andamar · Paso 2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decisión en el centr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Andamar compre el sistema de estanterías del almacén central antes de la siguiente temporada.» Eso es lo que se decide. El centro del mapa es un verbo con fecha, no tu catálogo. (Datos inventados para el ejerci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siete pasos que puedes hacer el mismo día · Ejemplo resuelto (caso ficticio): el mapa de Comercializadora Andamar · Paso 3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s nod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argos: la responsable de compras, el director de operaciones, la directora de administración y finanzas y el supervisor de almacén. El primero de ellos era el tuyo, y por eso el mapa todavía no estaba. (Datos inventados para el ejercic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siete pasos que puedes hacer el mismo día · Ejemplo resuelto (caso ficticio): el mapa de Comercializadora Andamar · Paso 4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s línea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ones define la necesidad y dice qué hay que resolver; compras arma la comparación y la recomendación; finanzas autoriza el pago; el supervisor es quien lo usa. El filtro está entre operaciones y finanzas: sin la validación técnica no avanza. (Datos inventados para el ejerci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siete pasos que puedes hacer el mismo día · Ejemplo resuelto (caso ficticio): el mapa de Comercializadora Andamar · Paso 5 de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s interes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s: que la recomendación sea defendible y no le regresen el pedido. Operaciones: que el almacén no se detenga al reordenar. Finanzas: que el gasto entre en el presupuesto y que el pago no le complique el mes. Supervisor: que a su gente no le cambie el trabajo y que nadie le eche la culpa si sale mal. (Datos inventados para el ejerci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siete pasos que puedes hacer el mismo día · Ejemplo resuelto (caso ficticio): el mapa de Comercializadora Andamar · Paso 6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poder, nodo por no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la directora de administración y finanzas, con el aval del director general. Influye: operaciones y compras. Ejecuta: el supervisor de almacén. Puede voltear: operaciones, si la instalación para la línea y no hay plan de reacomodo. (Datos inventados para el ejerci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siete pasos que puedes hacer el mismo día · Ejemplo resuelto (caso ficticio): el mapa de Comercializadora Andamar · Paso 7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cambió en el pla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de esperar la orden de la responsable de compras; llevar a operaciones un reacomodo por etapas; preguntar a finanzas por la forma de pago que no le rompe el mes; y preparar para el supervisor el argumento de que su equipo no cambia de trabajo. (Datos inventados para el ejerci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siete pasos que puedes hacer el mismo día · Ejemplo resuelto (caso ficticio): el mapa de Comercializadora Andamar · Paso 8 de 8]]></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Lo que quedó pendien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llevaba fecha de este mes y marcaba tres supuestos: quién libera exactamente, si hay un comité de aprobación y si el supervisor ya había visto el proyecto. Eso va como pregunta, no como dato. (Datos inventados para el ejercic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pa: siete pasos que puedes hacer el mismo dí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mapa dice que la responsable de compras es influyente y no decisora: prepara la comparación y la recomendación, pero no libera el presupuesto. ¿Qué haces con ese da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r a que el decisor dé señal antes de seguir, para no hacer quedar mal a nadi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le que te apoye ante quien decide y llevarle material que sirva en la mesa donde se decide.]]></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etirle el argumento con más datos hasta que se deje llev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la como decisora en el mapa, para que el seguimiento sea más sencill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l mapa, y qué no hac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mapa sí hace por ti: te dice a quién conviene hablar y de qué, te muestra qué nodos siguen sin conversación (y un nodo sin conversación es un riesgo, no un trámite) y te ordena las preguntas de la próxima visita. Con eso sales de la reunión con una hoja y no con la sensación de que «el cliente está interesant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mapa no hace: no decide la venta. El resultado depende de tu mercado, de tu oferta, de tu precio y de lo que vive la cuenta; el mapa sólo evita que trabajes en la persona equivocada. No reemplaza la debida diligencia del cliente, no te da acceso a sus números internos y no sustituye el expediente de una licit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l mapa, y qué no hac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límite de tamaño: un mapa de más de una docena de nodos casi siempre es la excusa de no decidir quién decide. Cuando el diagrama crece, recorta: quédate con los cargos que de verdad pueden mover la decisión y deja el resto anotado como «de pas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último límite, el más importante para el dueño del negocio: el mapa se hace con cargos, no con fichas personales. En una PyME el mismo dueño aparece como decisor, como influyente y como ejecutor, y a veces el contacto es un familiar. Todo eso se escribe como cargo y función; lo personal no entra al map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l mapa, y qué no hac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versión del mapa que parece un problema y no lo es: la empresa pequeña. Si el cliente tiene cinco personas, no hay comité, no hay organigrama y hay un solo decisor. El mapa sigue teniendo la misma estructura, pero con uno o dos nod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l mapa, y qué no hac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lo que cambia no es el dibujo: es lo que le importa. Cuando decide y ejecuta la misma persona, su interés es uno solo y muy concreto: no querer problemas, no querer que su equipo se atrase y no querer meter su nombre en una compra que después va mal. La conversación con esa persona se parece más a construir confianza que a negociar condiciones, y el mapa te sirve para no desperdiciar visitas: si ya están de acuerdo, el pendiente no es la firma, son la fecha y la forma de pag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l mapa, y qué no hac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trampa: cuando todo está en una persona, descuidar la segunda pregunta. Esa persona puede tener pendientes que no aparecen en ningún cargo: alguien de arriba que tiene que estar de acuerdo, el contador, o el proveedor que le fía el material. El mapa te obliga a escribir esos pendientes con cargo y no con nomb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l mapa, y qué no ha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es la unidad del mapa. Se llena con función e interés, y se vacía de todo lo que la venta no necesita. Un mapa con datos de más no es más útil: es más difícil de defender y más fácil de que se te salga de la carpet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person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asta dónde llega el mapa, y qué no hac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ficha de cada persona basta con su nombre, su teléfono y su correo particular, porque así no se pierde el conta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asta dónde llega el mapa, y qué no hac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irector de operaciones dice: «me interesa que no se pare la línea». Tu propuesta reordena el almacén. ¿Qué interés estás tratando de atende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de la empresa en abstracto, que siempre compra lo que le conviene.]]></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el director de operaciones: que su operación no se detenga y que el cambio no le caiga a su equip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el dueño de la cuenta: sacar el mejor partido de la negociación.]]></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uyo: avanzar en la venta antes de que cierre el m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asta dónde llega el mapa, y qué no hac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te dice: «aquí no hay comité, las decisiones las toma el dueño». ¿Qué haces con esa respues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 el tema para otro día: en toda empresa grande hay alguien más que decide.]]></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al dueño como decisor y ejecutor, con su interés propio, y preguntarle qué tendría que cambiar para que él lo apruebe y lo libe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que el dueño te atienda en persona, porque mientras tanto no se puede avanza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el expediente rápido: si sólo decide una persona, el trámite es más cor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lo que significa en el mapa de una cu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ciso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fluye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jecut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olteado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nterés]]></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icha de no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n puede inclinar la recomendación]]></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en va a usar lo que vendes]]></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en puede decir que no más tarde]]></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la persona gana o pierde con la decisión]]></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argo, poder, interés, qué le preocupa, fecha y pendient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Quien firma, autoriza o libera el presupues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 anota en la ficha, se deja fuera o se pregunta en la conversa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nota en la fich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ja fuer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regunta en la convers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argo y la parte del proceso que esa persona control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interés de ese cargo en esta decis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fecha y quién te lo di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teléfono particular de la perso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s opiniones que te dio de otros client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iénes tienen que revisar esto antes de que se aprueb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Qué le preocupa a quien va a operar esto todos los días]]></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Quién libera el presupuesto y hasta qué monto llega]]></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vocabulario que se confund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mapa, cada nodo es un ___ o cargo, no un nombre. De cada nodo anotas cuatro cosas: qué parte del proceso ___, cuál es su ___ , qué le ___ y la ___ en que lo anotas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entas cambian de personas. El encargado de compras se va, entra alguien nuevo, el director de operaciones se jubila, la empresa reorganiza y compra, o aparece un área con su propio presupuesto. Un mapa de hace seis meses es una fotografía, y una fotografía no sirve para decidir a quién llamas mañan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mapa lleva fecha en cada nodo y una bitácora de cambios: qué cambió, cuándo lo supiste y de quién lo supiste. Con la bitácora, una conversación vieja deja de servirte: sabes que aquel dato ya no es vigente. Sin bitácora, lo único que haces es acumular nombres viej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de higiene que ahorra más de lo que cuesta: el mapa se borra cuando la cuenta se cierra o se pierde. Un archivo con cargos y nombres de personas que ya no son clientes tuyos es un riesgo sin razón, y nada te pide conservarl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apa y su bitácora van juntos: lo que está verificado, lo que es supuesto y qué cambió desde la última vez que lo miras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apa-viv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pa es un documento viv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iete pasos para levantar el mapa de decisores de una cuen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 un nodo por cargo, con dos sombreros en el mismo nodo si hace fal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tiqueta cada nodo con su poder: decide, influye, ejecuta o puede voltear]]></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buja las líneas: quién pide, quién revisa, dónde está el filtr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e el interés de cada nodo en una línea, en el lenguaje de esa person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 qué le preocupa a cada uno y qué te falta preguntar]]></a:t>
            </a:r>
          </a:p>
        </p:txBody>
      </p:sp>
      <p:sp>
        <p:nvSpPr>
          <p:cNvPr id="9" name=""/>
          <p:cNvSpPr txBox="1"/>
          <p:nvPr/>
        </p:nvSpPr>
        <p:spPr>
          <a:xfrm>
            <a:off x="628650" y="2257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onle fecha y separa lo verificado de lo supuesto]]></a:t>
            </a:r>
          </a:p>
        </p:txBody>
      </p:sp>
      <p:sp>
        <p:nvSpPr>
          <p:cNvPr id="10" name=""/>
          <p:cNvSpPr txBox="1"/>
          <p:nvPr/>
        </p:nvSpPr>
        <p:spPr>
          <a:xfrm>
            <a:off x="628650" y="2619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Escribe la decisión en el centro: qué se compra, para qué y desde qué fech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Ejemplo resuelto (caso ficticio): dos meses con la persona equivocada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síntom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s dos meses con la responsable de compras de Andamar. Es cordial, pide cotizaciones, las manda a otras áreas y te da señales de que «va bien». No hay fecha, no hay firma y no hay ni una conversación con quien libera el presupuesto. (Datos inventados para el ejercici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Ejemplo resuelto (caso ficticio): dos meses con la persona equivocada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tú creí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la era la patrocinadora de la compra, porque es la que contesta y la que pide información. En el mapa de Andamar aparece como influyente: prepara la comparación y la recomienda. (Datos inventados para el ejercici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Ejemplo resuelto (caso ficticio): dos meses con la persona equivocada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límite que nadie dij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política interna, las compras de ese tamaño no las firma ella: hay un monto que sube a la dirección general y otro que sube a finanzas. Ella no puede recomendar por encima de ese monto, y tu propuesta estaba arriba. (Datos inventados para el ejercic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Ejemplo resuelto (caso ficticio): dos meses con la persona equivocada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pregunta que destap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ta qué monto puedes autorizar tú, y qué pasa con lo que está más arriba?» Se hace con una frase, no con una exigencia. Ella lo dice sin problema: hasta cierta cantidad la autoriza ella; de ahí en adelante es otro camino. (Datos inventados para el ejercic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Ejemplo resuelto (caso ficticio): dos meses con la persona equivocada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cambió en el pla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diente pasó a la mesa del director general, con la comparación y la validación de operaciones, y a finanzas con la forma de pago. La responsable de compras pasó a ser tu aliada, no tu interlocutora. (Datos inventados para el ejercic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Ejemplo resuelto (caso ficticio): dos meses con la persona equivocada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error que se corrigi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ue un problema de trato: fue un error de mapa. La persona con la que mejor te llevabas no tenía el poder. Su interés (que la recomendación sea sólida) la empujaba a pedir más comparaciones, no a decidir. (Datos inventados para el ejercic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Ejemplo resuelto (caso ficticio): dos meses con la persona equivocada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regla que que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da nodo del mapa, una sola pregunta: «¿qué pasa cuando digo que sí?». Si la respuesta es «nada», ese nodo no decide, por muy amable que sea. (Datos inventados para el ejerci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pa es un documento viv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lleva la cuenta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pa de decisores es una lista de contactos: nombre, teléfono y corre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interés de todos en la cuenta es el mismo: que la empresa compr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organigrama del cliente me sirve: me dice qué función existe y de quién depend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guien que va a usar lo que vendes puede frenar la compra aunque no firme nada.»]]></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o el mapa tiene fecha, ya no lo tengo que volver a levantar.»]]></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Guardé el número de WhatsApp particular de compras, por si el correo no respond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pa es un documento vivo]]></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rma el mapa de una cuenta con un caso inventado: elige un tipo de empresa (una distribuidora, un taller, una clínica) y dibuja seis u ocho cargos alrededor de la decisión. De cada nodo anota el poder, el interés en una línea, qué le preocupa, la fecha y de dónde sacaste el dato; deja en «pendiente» lo que no sepas. Termina escribiendo la pregunta que le harías a cada nodo en tu próxima visi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ejercicio aquí es con un caso ficticio: inventa el nombre de la empresa y usa cargos genéricos, nunca nombres de personas ni datos de una cuenta tuya. Cuando lo lleves a una cuenta real, dibuja cargos y funciones, y guarda sólo lo que la venta necesit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Memoria: poder y rol dentro de la cue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autoriza o libera 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uy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inclinar la 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 a usar lo que ven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te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decir que no más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gana o pierde con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unción, no el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Memoria: poder y rol dentro de la cue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2]]></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nea de a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rden real en que se revisa y se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gunta que te falta hacer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Memoria: poder y rol dentro de la cuen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b2b-r03-oa01"/>
              </a:rPr>
              <a:t><![CDATA[Abrir el juego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Tarjetas de repaso rápido · Tarjeta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mapa de decisor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Tarjetas de repaso rápido · Tarjeta 1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iagrama de una cuenta: qué cargos participan en la decisión, qué le interesa a cada uno, cómo se relacionan y dónde está el filtr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Tarjetas de repaso rápido · Tarjet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un mapa de decisores y una lista de contacto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Tarjetas de repaso rápido · Tarjeta 2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sta dice a quién le escribo; el mapa dice con quién hablo y de qué, con su poder, su interés y la fecha de lo anotad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Tarjetas de repaso rápido · Tarjet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oderes puede tener un nod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Tarjetas de repaso rápido · Tarjeta 3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de, influye, ejecuta y puede voltear. Cada nodo lleva uno, y sólo uno decid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Tarjetas de repaso rápido · Tarjet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scribe el interés de un carg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Tarjetas de repaso rápido · Tarjeta 4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a línea, con lo que esa persona gana o pierde con esa decisión, en el lenguaje de ella y no en el del product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Tarjetas de repaso rápido · Tarjet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guardas de cada persona del map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Tarjetas de repaso rápido · Tarjeta 5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rgo, poder, control del proceso, interés, qué le preocupa, fecha, fuente y pendiente. Nada de lo personal que la venta no necesit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Tarjetas de repaso rápido · Tarjet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mapa lleva fecha y bitácor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Tarjetas de repaso rápido · Tarjeta 6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s cuentas cambian de personas: la fecha dice de cuándo es el dato y la bitácora dice qué cambió desde la última vez.]]></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Tarjetas de repaso rápido · Tarjet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revela quién decid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Tarjetas de repaso rápido · Tarjeta 7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asa cuando digo que sí?». Si la respuesta es «nada», ese nodo no decide, por muy amable que se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es un documento vivo · Tarjetas de repaso rápido · Tarjet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ale la información para armar el map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pa es un documento vivo · Tarjetas de repaso rápido · Tarjeta 8 de 8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o que el cliente dice en sus pliegos y anexos, del organigrama que publica, de las preguntas que abren el proceso y de los registros públicos de actividad económic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oder]]></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datos]]></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intere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yme]]></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el poder de cada cargo, escribes el interés de cada nodo en una línea y sabes qué dato de cada persona es necesario guardar. Siguiente paso de la ruta: qué pedirle al cliente antes de entrar a un proceso de licitació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glosario y al método de los siete pasos. Casi siempre el fallo está en el mismo lugar: un nodo sin interés escrito y sin fecha, que parece completo pero no dice nad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buja el mapa de una cuenta con un nodo por cargo y las líneas de aprobación entre ell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iqueta el poder de cada nodo: decide, influye, ejecuta o puede volte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interés de cada cargo en una línea y dices qué le preocup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lo verificado de lo supuesto y lo anotas como pendiente cuando no lo sabe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s sólo el dato que la venta necesita de cada persona y dejas fuera el res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ienes el mapa con fecha y bitácora, y lo borras cuando la cuenta se cierr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2]]></a:t>
            </a:r>
          </a:p>
        </p:txBody>
      </p:sp>
      <p:sp>
        <p:nvSpPr>
          <p:cNvPr id="7" name="" descr=""/>
          <p:cNvSpPr/>
          <p:nvPr/>
        </p:nvSpPr>
        <p:spPr>
          <a:xfrm>
            <a:off x="514350" y="1219200"/>
            <a:ext cx="8115300" cy="20764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764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un mapa de personas es un tratamiento de datos personales]]></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r el nombre y el cargo de quien te compra es tratar datos personales, y en México ese tratamiento tiene reglas: se necesita un aviso de privacidad, se informa para fines concretos y sólo se recaban los datos que son necesarios para esos fine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2]]></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mapa bien hecho pide menos, no más: función, cargo, interés y fecha bastan, y el nombre sólo cuando de verdad lo necesitas para dirigirte a alguien. La vía correcta es la que ya te conviene: mapa por cargo, sólo lo necesario, acceso limitado a quien va a usarlo, y el archivo se borra cuando la cuenta termina.]]></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caso pide guardar datos de personas identificables (contactos para una licitación, por ejemplo), hazlo revisar por un profesional: esto no sustituye la asesoría legal de un profesional.]]></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puede verificar. Ámbito: México. Vigencia revisada 2026-1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2]]></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876550"/>
                <a:gridCol w="3143250"/>
                <a:gridCol w="2095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r actores con interés e influencia en una decisión y mapear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s interesadas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no dice quién decide en una cuent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rganigrama representa la estructura de una organización y sus jerarqu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ganigram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 referencia; no revela el interés de cada 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2]]></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876550"/>
                <a:gridCol w="3143250"/>
                <a:gridCol w="2095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istro público de establecimientos dice qué actividad económica se hace y dó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torio Estadístico Nacional de Unidades Económicas, INEG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con periodicidad propia; no incluye a los decis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tamiento de datos personales exige privacidad, fines concretos y datos neces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 de datos (Wikipedia en español) y la legislación federal vigente en la mate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sector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2]]></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876550"/>
                <a:gridCol w="3143250"/>
                <a:gridCol w="2095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uede y qué no se anota de una person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la ficha por cargo; para casos con datos identificables, revis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cargos, empresas y fechas de los d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2]]></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876550"/>
                <a:gridCol w="3143250"/>
                <a:gridCol w="2095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mapa de decisores mejora la venta de un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firma: el resultado depende del mercado, la oferta y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cción enseña método, no resul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Partes_interesadas"/>
              </a:rPr>
              <a:t><![CDATA[Partes interesadas: de dónde viene la idea de mapear a quien influye]]></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su forma de clasificar a los actores con tus cuatro poderes: decide, influye, ejecuta y puede voltear.]]></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Organigrama"/>
              </a:rPr>
              <a:t><![CDATA[Organigrama: el dibujo de cargos que el cliente ya tiene]]></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saber qué funciones existen y de quién depende cada una; para los intereses, el mapa lo tienes que hacer tú.]]></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inegi.org.mx/app/denue/"/>
              </a:rPr>
              <a:t><![CDATA[DENUE del INEGI: las unidades económicas de tu zona]]></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actividad y el tamaño del establecimiento de tu sector: te dice con qué tipo de comprador estás hablando.]]></a:t>
            </a:r>
          </a:p>
        </p:txBody>
      </p:sp>
      <p:sp>
        <p:nvSpPr>
          <p:cNvPr id="13" name=""/>
          <p:cNvSpPr txBox="1"/>
          <p:nvPr/>
        </p:nvSpPr>
        <p:spPr>
          <a:xfrm>
            <a:off x="514350" y="4219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6" tooltip="https://es.wikipedia.org/wiki/Protecci%C3%B3n_de_datos"/>
              </a:rPr>
              <a:t><![CDATA[Protección de datos: por qué el mapa se queda en el carg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pasa la idea de recoger sólo lo necesario: es el criterio con el que llenas la columna de lo que no anota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Mapa de decisores»: «La convocatoria a licitar», la ruta siguiente del curso «El ciclo largo de venta B2B». Lo que queda aquí —el mapa con cargos, intereses, líneas de aprobación y fecha— también decide la convocatoria, sólo que desde otro lado: cuando el cliente te pide presentarte a una licitación, el mapa es lo que te dice a qué cargos vas a tener delante y qué necesita cada uno. Esta lección te dejó el criterio y el instrumento de medición; la siguiente los lleva al pliego y a lo que hay que pedir antes de participar.]]></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b2b-r03-oa01"/>
              </a:rPr>
              <a:t><![CDATA[Mapa de decis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u tarea sale hoy: toma una cuenta con la que estés trabajando y dibuja su mapa en una hoja, por cargos, con la fecha de hoy. No uses datos personales ni nombres: cargo, interés y pendiente. Si un nodo te queda vacío, ese nodo es tu próxima pregun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2026-10-25T02:41:11Z</dcterms:created>
  <dcterms:modified xsi:type="dcterms:W3CDTF">2026-10-25T02:41:11Z</dcterms:modified>
  <dc:title>Mapa de decisores</dc:title>
  <dc:description>Presentación editable del OA «Mapa de decisores». Enlace: https://marketing.lumbre.lat/object/mkt-b2b-r03-oa01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