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slides/slide102.xml" ContentType="application/vnd.openxmlformats-officedocument.presentationml.slide+xml"/>
  <Override PartName="/ppt/notesSlides/notesSlide10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presProps" Target="presProps.xml"/>
  <Relationship Id="rId106" Type="http://schemas.openxmlformats.org/officeDocument/2006/relationships/viewProps" Target="viewProps.xml"/>
  <Relationship Id="rId10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onvocatoria a licitar»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onvocatoria a licitar»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onvocatoria a licitar»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onvocatoria a licitar»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onvocatoria a licitar»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onvocatoria, pliego y anexo» (2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onvocatoria, pliego y anexo» (3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onvocatoria, pliego y anexo»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b2b-r04-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onvocatoria, pliego y anexo»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lee un pliego: por secciones y en orden de riesgo» (2 de 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lee un pliego: por secciones y en orden de riesgo» (3 de 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lee un pliego: por secciones y en orden de riesgo» (4 de 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b2b-r04-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eer un pliego por se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Lo que lleg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una refaccionaria le llega la convocatoria de un proceso para suministro de equipo de mantenimiento. El archivo tiene la carátula y el pliego, pero los anexos no están adjuntos. La carátula sí trae la fecha de recepción de propuestas. (Caso ficticio para el ejercicio: las fechas y los requisitos son inven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eer un pliego por se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Portada e ident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liego está completo y el objeto es claro: suministro de equipo para dos plantas. La carátula dice que los anexos se pueden descargar del enlace del expediente, pero ese enlace no venía y el cliente no lo mencionó. La primera decisión no es del vendedor: es pedir el enlace. (Caso ficticio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eer un pliego por se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Prescripciones administrati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hí aparecen dos condiciones que cambian todo: hay que estar inscrito en el padrón de proveedores del cliente y la inscripción cierra una fecha antes de la recepción de propuestas. También aparecen los formatos: la propuesta técnica va en un archivo con nombre y la económica en otro. (Caso ficticio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eer un pliego por se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Memoria técnica y anex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nexo técnico pide equipos con una norma de seguridad concreta y una vida útil mínima garantizada. La refaccionaria compara su producto con esas dos líneas y anota en qué coincide y en qué no. Es el momento de comparar, no de prometer. (Caso ficticio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eer un pliego por se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Garant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liego pide una garantía de cumplimiento y otra por el anticipo, con plazo y con la opción de que la segunda se sustituye por una carta de crédito. La refaccionaria se queda con esa línea: sabe que su banco no le emitiría carta de crédito, y eso se decide antes de cotizar. (Caso ficticio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eer un pliego por se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Presentación y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cepción es en la plataforma del cliente, con acuse de recibo automático, y hay junta de aclaraciones una semana antes de la fecha límite. La refaccionaria ya sabe las tres fechas y ya sabe que las preguntas se escriben al responsable de la convocatoria. (Caso ficticio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eer un pliego por se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a información completa, la refaccionaria decide: entra, porque su producto cumple las dos líneas del anexo técnico y la garantía que sí puede emitir es la que el pliego acepta. Lo que descubrió en la sección tres —la inscripción— lo resuelve con su contador esa misma semana, no la semana de la entrega. (Caso ficticio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liego completo con sus anexos, el número de expediente y el calendario de fe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primero es el expediente completo: pliego, anexos, número y calendario. El monto y las especificaciones vienen dentro de ese expediente, así que pedirlos por separado te deja igual sin los anexos y sin las fechas. La cotización rápida y la llamada de viva voz no reemplazan al documento: te dan una impresión, y con una impresión se decide mal. La decisión de participar se toma con el expediente en la mesa, no con una versión de pas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ista de ocho pedidos al cliente y la primera entrada: el pliego completo con sus anexos, el número de expediente y el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4-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está la línea legal y cuál es la vía correcta» (2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está la línea legal y cuál es la vía correcta» (3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está la línea legal y cuál es la vía correcta» (4 de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b2b-r04-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Un requisito que no se cumple puede dejar tu propuesta fuera, y una nota al final no es el mecanismo que el pliego contempló. La vía legítima tiene dos salidas y son las del propio proceso: preguntar por el canal oficial antes del plazo de preguntas para saber cómo se cumple, o no participar. Entregar en firme sin cumplir no es una estrategia agresiva: es apostar contra un plazo que ya está fijado y que se cumple sin consult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arte legal de la lección: lo que no se cumple se pregunta por el canal que designa el pliego antes del plazo, y si no se puede cumplir, la decisión es no particip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4-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 el canal que el propio pliego designa, por escrito y antes del plazo que fija para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egunta vale cuando viaja por el canal que el pliego designa y llega dentro del plazo de preguntas: así queda registrada, la respuesta se da por escrito y la puedes mostrar después. Un mensaje informal no genera un registro que te proteja; preguntar a otro participante te da la respuesta de alguien que tampoco es la fuente; y no preguntar no elimina la ambigüedad, sólo te la deja a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imera parte de la vía correcta: las dudas se escriben al canal que designa el pliego, dentro del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4-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vocatoria → El aviso que te invita y te dice dónde vive el pl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liego → El documento que fija las reglas y las fe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exo → El documento que se integra al pliego y obliga como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nta de aclaraciones → Donde se responden por escrito las dudas del pl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arantía de cumplimiento → El respaldo que pide el pliego por lo que ofrec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epción de propuestas → El acto con fecha, hora y lugar en que se entreg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allo → La decisión que asigna el contrato y se noti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drón de proveedores → El registro previo que puede pedir el cliente antes de particip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glosario de la lección, que es la lista de las palabras que aparecen en el pliego y su significado ex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4-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3 de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nfirmar que puedes cumplir las garantías que pide el pliego → Se decide antes de particip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ener el pliego completo con todos sus anexos descargados → Se decide antes de particip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tar inscrito en el registro que exige el pliego, si lo exige → Se decide antes de particip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aber por dónde se responden las dudas y hasta cuándo se pregunta → Se decide antes de particip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ntregar la propuesta en la forma y el lugar indicados → Ocurre dentro d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sistir a la apertura de propuestas en la fecha señalada → Ocurre dentro d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Recibir el fallo y formalizar el contrato si te corresponde → Ocurre dentro d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umplir con el precio, el plazo y la garantía que ofreciste → Ocurre dentro d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visión de la ficha: lo que se resuelve antes de participar y lo que sólo ocurre dentro d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4-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vocatoria · pliego · anexos · canal · inf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nfusão típica es tratar la convocatoria como si fuera el pliego. La convocatoria es el aviso; el pliego es el documento con las reglas; los anexos son parte de ese documento y obligan igual que él. Y las dudas van por el canal que el pliego designa, que puede ser el responsable de la convocatoria o el mecanismo de aclaraciones, siempre por escrito y dentro del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definiciones del glosario y la vía correcta para las dudas, que queda escrita en la parte legal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4-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ficha de participación» (2 de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ficha de participación» (3 de 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b2b-r04-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scarga el pliego con todos sus anexos y anota el número de expediente → Marca las fechas: aclaraciones, recepción de propuestas y fallo → Lee las secciones en orden de riesgo: administrativas, técnicas y garantías → Llena la ficha con lo que tienes, lo que falta y quién lo resuelve → Escribe tus preguntas y mándalas por el canal que designa el pliego → Decide con la ficha: entras, no entras, o entras con una pregunta a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xpediente completo primero, porque sin anexos no se puede leer nada. Luego las fechas, porque son las que marcan cuánto tiempo hay y dónde se pueden preguntar las dudas. Después las secciones en orden de riesgo, que es donde aparece lo que te puede descalificar. Con eso se llena la ficha, que convierte el pliego en tareas con dueño. Las preguntas salen de la ficha, no de la cabeza, y se mandan antes del plazo. La decisión va al final, y sale de la ficha: nunca del entusiasmo del primer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inco pasos del método y las cinco columnas de la ficha de particip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4-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faccionaria que decidió no en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El día que llega la convoca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facciones La Barranca (nombre ficticio) recibe la convocatoria de un proceso de suministro y manda el mensaje de los ocho pedidos: pliego con anexos, anexo técnico, calendario, forma de recepción, garantías, canal de dudas, requisitos de inscripción y alcance del pedido. (Caso inventado para el ejercicio: las fechas y los requisitos son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faccionaria que decidió no en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El expediente llega in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manda el pliego, pero los anexos vienen en un enlace que no abre para ellos. La refaccionaria lo dice el mismo día y pide que le reenvíen el enlace o los archivos. Insistir en el expediente completo, en el primer día, es lo que evita cotizar a ciegas. (Caso inventado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faccionaria que decidió no en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La ficha, renglón por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el pliego completo, La Barranca llena cuatro renglones: anexo técnico vigente, garantía de cumplimiento, inscripción en el padrón y formato de propuesta. En la columna «lo que tienes hoy» escribe: el anexo técnico está desactualizado, la garantía no, la inscripción no y el formato se puede adaptar. (Caso inventado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faccionaria que decidió no en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La columna qu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renglón de la inscripción dice que el registro se cierra antes de la fecha de recepción y que se necesita un documento del contador y otro del administrador. La refaccionaria ve que la fecha de cierre es anterior a la fecha en que su contador puede entregar. Ahí está la información que no estaba en la carátula. (Caso inventado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faccionaria que decidió no en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La pregunta legít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renunciar, escribe una sola pregunta, con su número de expediente: «¿se acepta la inscripción al padrón con fecha posterior al cierre, o hay una vía alternativa?». La manda por el canal que designa el pliego, dentro del plazo de preguntas, y guarda el acuse. (Caso inventado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faccionaria que decidió no en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La respuesta y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spuesta llega por el mismo canal y dice que no se aceptan inscripciones extemporáneas y que el proceso sigue abierto para los que ya estaban inscritas. La Barranca decide no participar. No es un fracaso: es la decisión que la ficha de participación hizo posible tomar con días de anticipación y sin gastar en cotizar. (Caso inventado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faccionaria que decidió no en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o que queda con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faccionaria le avisa al cliente por qué no entra, con la frase que lo resume: «no llegamos al padrón a tiempo». Con eso el cliente sabe que es una razón de calendario, no de interés, y guarda el contacto para el siguiente proceso. La ficha, no el coraje, es lo que sostiene la relación. (Caso inventado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s anexos forman parte del pliego, así que los pido junto con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la carátula con el expediente: la carátula no trae los anexos ni las condiciones de participación, y con eso no se decide. La tercera propone entregar sin cumplir y aclarar después, que es justo lo que el pliego evita: lo que no se cumple se pregunta antes del plazo o se decide no entrar. La segunda, la cuarta, la quinta y la sexta sí se sostienen: son el procedimient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ista de ocho pedidos al cliente, la vía correcta de las preguntas y la regla de la decisión co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4-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Arma tu ficha de participación con un proceso que tengas a la vista, real o inventado: una fila por requisito, con lo que pide el pliego, lo que tienes hoy, lo que falta, quién lo resuelve y la fecha límite. Después escribe las tres preguntas que sí le harías a ese pliego y anota por qué cada una es una pregunta legítima y no una suposición. No pegues aquí datos de tu negocio: la ficha se llena en tu cuad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ficha de participación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ficha de participación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la ficha de participación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convocatoria y pl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onvocatoria es el aviso que invita y te dice dónde está el pliego. El pliego es el documento con las reglas, las fechas y los anexos. Con la convocatoria sola no se decid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os anexos son parte del pl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e integran a él y obligan igual que él. Un anexo que no llega es un hueco, y el requisito que falta puede dejar tu propuesta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n qué orden se lee un pl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orden de riesgo: portada e identificación, prescripciones administrativas, memoria técnica y anexos, garantías, presentación, fallo y contrato, y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dónde se pregunta lo que el pliego no acl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el canal que el propio pliego designa, por escrito y dentro del plazo de preguntas. Así la respuesta queda registrada y la puedes mo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no cumplo un requi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gunto por el canal oficial antes del plazo. Si la respuesta es que no se puede, la decisión es no participar. No hay atajo legít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e pasa a tu relación con el cliente si no ent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ada, si le dices por qué y con fecha. Un no por calendario es una respuesta; un no porque se te pasó, es otro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lumnas tiene la ficha de particip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pide el pliego, lo que tienes hoy, lo que falta, quién lo resuelve y con qué fecha límite. Una fila por requi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4-oa01]]></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9323" r:id="rId1"/>
    <p:sldLayoutId id="2481919324" r:id="rId2"/>
    <p:sldLayoutId id="2481919325" r:id="rId3"/>
    <p:sldLayoutId id="248191932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3cc3b98dfc2cb2b0d1c4e9911defa13e70d6c7729b512041.jpg"/>
  <Relationship Id="rId3" Type="http://schemas.openxmlformats.org/officeDocument/2006/relationships/hyperlink" Target="https://marketing.lumbre.lat/object/mkt-b2b-r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hyperlink" Target="https://marketing.lumbre.lat/object/mkt-b2b-r04-oa01" TargetMode="External"/>
  <Relationship Id="rId4" Type="http://schemas.openxmlformats.org/officeDocument/2006/relationships/hyperlink" Target="https://marketing.lumbre.lat/object/mkt-b2b-r04-oa01"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hyperlink" Target="https://marketing.lumbre.lat/object/mkt-b2b-r04-oa01" TargetMode="External"/>
  <Relationship Id="rId4" Type="http://schemas.openxmlformats.org/officeDocument/2006/relationships/hyperlink" Target="https://marketing.lumbre.lat/object/mkt-b2b-r04-oa01"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hyperlink" Target="https://marketing.lumbre.lat/object/mkt-b2b-r04-oa01" TargetMode="External"/>
  <Relationship Id="rId4" Type="http://schemas.openxmlformats.org/officeDocument/2006/relationships/hyperlink" Target="https://marketing.lumbre.lat/object/mkt-b2b-r04-oa01" TargetMode="External"/>
  <Relationship Id="rId5"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hyperlink" Target="https://marketing.lumbre.lat/object/mkt-b2b-r04-oa01" TargetMode="External"/>
  <Relationship Id="rId4" Type="http://schemas.openxmlformats.org/officeDocument/2006/relationships/hyperlink" Target="https://marketing.lumbre.lat/object/mkt-b2b-r04-oa01" TargetMode="External"/>
  <Relationship Id="rId5"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hyperlink" Target="https://marketing.lumbre.lat/object/mkt-b2b-r04-oa01" TargetMode="External"/>
  <Relationship Id="rId4"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hyperlink" Target="https://es.wikipedia.org/wiki/Licitaci%C3%B3n" TargetMode="External"/>
  <Relationship Id="rId4" Type="http://schemas.openxmlformats.org/officeDocument/2006/relationships/hyperlink" Target="https://es.wikipedia.org/wiki/Pliego_de_condiciones" TargetMode="External"/>
  <Relationship Id="rId5" Type="http://schemas.openxmlformats.org/officeDocument/2006/relationships/hyperlink" Target="https://es.wikipedia.org/wiki/Acuse_de_recibo" TargetMode="External"/>
  <Relationship Id="rId6" Type="http://schemas.openxmlformats.org/officeDocument/2006/relationships/hyperlink" Target="https://es.wikipedia.org/wiki/Contrato" TargetMode="Externa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4-oa01" TargetMode="External"/>
  <Relationship Id="rId3" Type="http://schemas.openxmlformats.org/officeDocument/2006/relationships/notesSlide" Target="../notesSlides/notesSlide10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vocator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icit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b2b-r04-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 tu participación en una licitación: pides el pliego completo con sus anexos, lo lees por secciones en el orden que decide si puedes entrar, formulas tus preguntas por el canal que designa el pliego y dejas una ficha con lo que tienes, lo que falta, quién lo resuelve y con qué fecha lími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ruta de «Venta a empresas». Enseña qué pedirle al cliente antes de comprometerse a participar en un proceso: el pliego completo con sus anexos, el calendario, la forma de recepción, las garantías exigidas y el canal de dudas. Incluye la lectura de un pliego por secciones, dos casos ficticios resueltos, la ficha de participación, nueve actividades evaluadas y un cierre con criterios de domini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icitación · pliego · convocatoria · anexos · garantías · preguntas · ventas a empresas · Py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nvocatoria a licitar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 llega un mensaje de un cliente: «te comparto la convocatoria, ¿me armas una cotización?». Junto va un archivo con un nombre larguísimo y una fecha. Lo abres: es la carátula de un proceso para el suministro de equipo de mantenimiento. Dice qué se va a comprar, dice el monto estimado y dice el día en que se reciben las propuestas. Debajo, una línea: «los anexos forman parte integral del pliego». No están. No viene el anexo técnico, no viene el calendario completo, no se menciona qué garantía hay que dejar, ni por dónde se responden las dudas, ni si hay junta de aclaracio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nvocatoria a licitar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ú haces lo de siempre: abres una cotización, pones tus precios y la mandas. Al día siguiente descubres lo que debiste leer primero: la garantía de cumplimiento que hay que presentar, el registro previo en el padrón de proveedores del cliente, la fecha en que se cierra ese registro y las especificaciones mínimas del anexo técnico. Enterarte después de haber dicho «sí, participo» es la peor forma: ya prometiste, ya diste por hecho que ibas, y el proceso sigue su calendario sin esperar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nvocatoria a licitar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de fondo no es que el pliego sea largo ni difícil de entender. Es que el pliego no es un pedido: es un conjunto de reglas con plazos que se cumplen, y la decisión de participar se está tomando con información incompleta. Esta lección es para tomar esa decisión antes: qué pedirle al cliente, cómo se lee el documento por secciones y qué preguntas son legítim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nvocatoria a licitar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2]]></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vas a lograr en esta lección]]></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vas a poder hacer cuatro cosas concretas: pedirle al cliente la lista completa de documentos antes de decir que participas; leer un pliego por secciones, empezando por las que deciden si puedes entrar; detectar los tres datos que casi siempre se piden tarde (los anexos, el calendario y el canal de dudas); y dejar una ficha de participación donde quede claro qué tienes, qué falta, quién lo resuelve y con qué fecha límite.]]></a:t>
            </a:r>
          </a:p>
        </p:txBody>
      </p:sp>
      <p:sp>
        <p:nvSpPr>
          <p:cNvPr id="11" name=""/>
          <p:cNvSpPr txBox="1"/>
          <p:nvPr/>
        </p:nvSpPr>
        <p:spPr>
          <a:xfrm>
            <a:off x="514350" y="38957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8957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s al cliente el pliego completo con sus anexos antes de comprometerte a particip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nvocatoria a licitar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s un pliego por secciones, en el orden que te dice si puedes entrar o n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s los tres tiempos del proceso: aclarar, proponer y fallar, con sus fech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s lo que se decide antes de participar de lo que ocurre dentro del proces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tus preguntas legítimas y las mandas por el canal que designa el plieg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nvocatoria a licitar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s una ficha de participación con lo que tienes, lo que falta y quién lo resuel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onvocatoria, pliego y anex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ocatoria es el aviso con el que una entidad te invita a participar. Puede ser pública —cuando puede participar cualquiera— o restringida, cuando solo participan los que fueron invitados. No es un pedido: es una invitación que trae reglas, y el lugar donde se publica es donde vive la versión que va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onvocatoria, pliego y anex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iego es el documento que fija esas reglas. Un pliego de condiciones es un documento contractual: trae especificaciones técnicas, requisitos legales y condiciones obligatorias, y suele organizarse en portada, memoria técnica, prescripciones administrativas y cláusulas particulares. Es largo, pero no es un texto corrido: es un documento por secciones, y cada sección responde a una pregunta distin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onvocatoria, pliego y anex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nexo es la parte que se lee pegada al pliego. Un anexo técnico con las especificaciones, un anexo administrativo con los documentos que debes presentar, un anexo de garantías: todos forman parte del pliego y todos obligan. Un anexo que no llega es un hueco, no un detal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onvocatoria, pliego y anex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junta de aclaraciones es el momento (o el mecanismo) en que se responden las dudas del pliego, y las respuestas quedan escritas y se les da a quien las hizo. Participar sin haber leído los anexos y sin haber preguntado lo que no estaba claro es la forma más común de perder el tiempo: entras, preparas la propuesta y a la mitad descubres que el requisito estaba en un anexo que nadie te envió.]]></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onvocatoria, pliego y anex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mínimo de la lección. Cada dato sale del documento del proceso, no de un promedio ajen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2]]></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4010025"/>
                <a:gridCol w="2105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ocat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viso con el que te invitan a participar y te dicen dónde está el plie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cliente o del portal donde se publ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ie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ocumento que fija las reglas: qué se compra, quién entra, qué se presenta y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expediente del 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2]]></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4010025"/>
                <a:gridCol w="2105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ex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ocumento que se integra al pliego y obliga como él: técnico, administrativo o de garant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expediente, junto al plie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cripciones administrativ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condiciones de participación, los documentos que hay que presentar y cómo se acredit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la sección administrativa del plie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2]]></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4010025"/>
                <a:gridCol w="2105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exo téc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especificaciones del bien o del servicio: medidas, materiales, normas y tolera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anexo téc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nta de aclar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mento o mecanismo donde se responden por escrito las dudas del plie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calendario del plie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2]]></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2000250"/>
                <a:gridCol w="4010025"/>
                <a:gridCol w="2105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 de cumpl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spaldo que pide el pliego, con su tipo, su monto, su plazo y quién lo e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la sección de garant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pción de propues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cto, con fecha, hora y lugar, en que se reciben los sobres o los arch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calendario del plie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cisión que asigna el contrato y que se notifica a los particip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pliego y de la not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onvocatoria, pliego y anex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cho pedidos y ocho preguntas. Esta es la lista que se manda al cliente el mismo día que llega la convocatoria, antes de decir que sí o que n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edir-ant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onvocatoria, pliego y anex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2]]></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onfusión que más cuesta: la convocatoria no es el plieg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e mandaron la convocatoria» y «ya tengo el pliego» son dos cosas distintas, y la segunda no se cumple por tener un archivo. Lo que llega primero es el aviso: te dice que hay un proceso, cuál es el objeto y hasta cuándo se reciben las propuestas. El pliego completo, con sus anexos y su número de expediente, es otro documento y se pide por su nombre. El error típico de la PyME es cotizar con la carátula: se ve el objeto, se pone el precio y se descubre el resto cuando ya no hay margen para cumpli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onvocatoria, pliego y anex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2]]></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otra confusión parecida: creer que un requisito se puede resolver después. Un anexo que no se entregó, una garantía que no reconoces, una inscripción que se cerró... son cosas que se resuelven antes de participar o no se resuelven. La ficha de participación no es burocracia: es la forma de saber, con días de anticipación, si esto es para tu negoc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 un pliego: por secciones y en orden de riesg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un pliego no es leerlo completo en orden de páginas. Es recorrerlo por secciones y detenerse en las que pueden decirte que no. El orden que funciona va de lo que te descalifica a lo que te obliga.]]></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la portada y la identificación: quién convoca, cuál es el objeto, cuál es el número de expediente y qué fechas gobiernan el proceso. Si aquí hay algo que no cumples —un requisito de inscripción que se cerró antes de que te avisaran, por ejemplo— la decisión se toma aquí.]]></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 un pliego: por secciones y en orden de riesg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o, las prescripciones administrativas: quién puede participar, qué documentos hay que presentar, qué formatos obligatorios existen y cómo se acredita cada cosa. Es la sección que más se salta la PyME, y es la que después invalida una propuesta bien cotizada.]]></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o, la memoria técnica y sus anexos: las especificaciones que debe cumplir lo que ofreces. Aquí comparas tu producto con lo que piden, no con lo que tú vend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 un pliego: por secciones y en orden de riesg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o, las garantías: cuáles se exigen, de qué tipo, por qué monto y por qué plazo, quién las emite y en qué momento se presentan. Una garantía que no puedes respaldar no es un costo: es una razón para no participar.]]></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o, la presentación: la forma, el lugar o la plataforma, la fecha y la hora, y qué comprobante te dan al entregar. Sexto, el fallo y el contrato: quién puede voltear el resultado, en qué plazo se notifica y qué queda obligado quien g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 un pliego: por secciones y en orden de riesg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ese recorrido ya no estás leyendo: estás decidiendo. Y la decisión tiene tres salidas: participas, no participas, o participas con una pregunta abierta que mandaste por el canal correcto antes del plaz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 un pliego: por secciones y en orden de ries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ecciones del pliego, en el orden en que conviene recorrerlas, con la pregunta que cada una te de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2]]></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2000250"/>
                <a:gridCol w="3952875"/>
                <a:gridCol w="2162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t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pregunta que te que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tada e ident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convoca, el objeto, el expediente y las fechas que mand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o participar desde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cripciones administrativ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entra, qué documentos se presentan y cómo se acredit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todo lo que exi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moria técnica y anex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especificaciones que debe cumplir lo que vas a ofre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 producto cumple lo que pi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2]]></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000250"/>
                <a:gridCol w="3952875"/>
                <a:gridCol w="2162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t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pregunta que te que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respaldo exigen, por cuánto plazo y quién lo e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o respaldarlo y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cuándo y cómo se entrega la 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o con tiempo y con el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lo y cont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asigna, en qué plazo se avisa y qué obliga al gan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quedo obligado a cumpl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2]]></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2000250"/>
                <a:gridCol w="3952875"/>
                <a:gridCol w="2162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t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pregunta que te que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end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echa que manda: cuándo se pregunta, cuándo se recibe, cuándo se fa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días tengo en re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 un pliego: por secciones y en orden de ries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ete secciones, siete preguntas. Se recorren en este orden porque cada una elimina una salida antes de llegar a la siguient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ecciones-plieg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ee un pliego: por secciones y en orden de riesgo · Ejemplo resuelto (caso ficticio): leer un pliego por secciones · Paso 1 de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llegó]]></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una refaccionaria le llega la convocatoria de un proceso para suministro de equipo de mantenimiento. El archivo tiene la carátula y el pliego, pero los anexos no están adjuntos. La carátula sí trae la fecha de recepción de propuestas. (Caso ficticio para el ejercicio: las fechas y los requisitos son inventad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ee un pliego: por secciones y en orden de riesgo · Ejemplo resuelto (caso ficticio): leer un pliego por secciones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ortada e identificac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iego está completo y el objeto es claro: suministro de equipo para dos plantas. La carátula dice que los anexos se pueden descargar del enlace del expediente, pero ese enlace no venía y el cliente no lo mencionó. La primera decisión no es del vendedor: es pedir el enlace. (Caso ficticio para el ejercici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ee un pliego: por secciones y en orden de riesgo · Ejemplo resuelto (caso ficticio): leer un pliego por secciones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Prescripciones administrativa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í aparecen dos condiciones que cambian todo: hay que estar inscrito en el padrón de proveedores del cliente y la inscripción cierra una fecha antes de la recepción de propuestas. También aparecen los formatos: la propuesta técnica va en un archivo con nombre y la económica en otro. (Caso ficticio para el ejercici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ee un pliego: por secciones y en orden de riesgo · Ejemplo resuelto (caso ficticio): leer un pliego por secciones · Paso 4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emoria técnica y anexo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nexo técnico pide equipos con una norma de seguridad concreta y una vida útil mínima garantizada. La refaccionaria compara su producto con esas dos líneas y anota en qué coincide y en qué no. Es el momento de comparar, no de prometer. (Caso ficticio para el ejercici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ee un pliego: por secciones y en orden de riesgo · Ejemplo resuelto (caso ficticio): leer un pliego por secciones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Garantía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iego pide una garantía de cumplimiento y otra por el anticipo, con plazo y con la opción de que la segunda se sustituye por una carta de crédito. La refaccionaria se queda con esa línea: sabe que su banco no le emitiría carta de crédito, y eso se decide antes de cotizar. (Caso ficticio para el ejercici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ee un pliego: por secciones y en orden de riesgo · Ejemplo resuelto (caso ficticio): leer un pliego por secciones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Presentación y calendari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cepción es en la plataforma del cliente, con acuse de recibo automático, y hay junta de aclaraciones una semana antes de la fecha límite. La refaccionaria ya sabe las tres fechas y ya sabe que las preguntas se escriben al responsable de la convocatoria. (Caso ficticio para el ejercici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ee un pliego: por secciones y en orden de riesgo · Ejemplo resuelto (caso ficticio): leer un pliego por secciones · Paso 7 de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a decisi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información completa, la refaccionaria decide: entra, porque su producto cumple las dos líneas del anexo técnico y la garantía que sí puede emitir es la que el pliego acepta. Lo que descubrió en la sección tres —la inscripción— lo resuelve con su contador esa misma semana, no la semana de la entrega. (Caso ficticio para el ejercic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 lee un pliego: por secciones y en orden de riesg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 llega la convocatoria de un proceso. ¿Qué pides primero?]]></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cotización rápida, para no perder tiempo si al final no es para tu negocio.]]></a:t>
            </a:r>
          </a:p>
        </p:txBody>
      </p:sp>
      <p:sp>
        <p:nvSpPr>
          <p:cNvPr id="10" name=""/>
          <p:cNvSpPr txBox="1"/>
          <p:nvPr/>
        </p:nvSpPr>
        <p:spPr>
          <a:xfrm>
            <a:off x="666750" y="2686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liego completo con sus anexos, el número de expediente y el calendario de fechas.]]></a:t>
            </a:r>
          </a:p>
        </p:txBody>
      </p:sp>
      <p:sp>
        <p:nvSpPr>
          <p:cNvPr id="11" name=""/>
          <p:cNvSpPr txBox="1"/>
          <p:nvPr/>
        </p:nvSpPr>
        <p:spPr>
          <a:xfrm>
            <a:off x="666750" y="33813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onto estimado y las especificaciones técnicas, que es lo único que te interes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ontacto de la persona que te lo envió, para preguntarle de viva voz qué necesit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está la línea legal y cuál es la vía correct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conviene decir las cosas con nombre. Un pliego es un documento contractual: el conjunto de condiciones que obligan a quien entra. Las fechas de un proceso no son sugerencias de agenda: se cumplen, y el incumplimiento de un requisito o de un plazo tiene consecuencias para el participante. Por eso este tema no es un tema de persuasión: es una línea legal, y por eso esta lección te da el método y no el ataj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está la línea legal y cuál es la vía correct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ía correcta tiene tres partes. La primera: lo que no está claro se pregunta por el canal que el propio pliego designa —el responsable de la convocatoria o el mecanismo de aclaraciones—, por escrito y dentro del plazo que el pliego fija. Las respuestas se registran y se dan a quien las hiz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si un requisito no lo cumples, la decisión es no participar, no buscar la manera de entrar sin cumplirlo. No hay atajo legítimo: entregar la propuesta de todos modos y aclararlo después es exactamente el riesgo que el pliego evit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está la línea legal y cuál es la vía correct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los datos que entregas al inscribirte —razón social, contacto, datos fiscales— se entregan para lo que el proceso pide y con el aviso de privacidad que el propio pliego incluye; no se reutilizan para otra cos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está la línea legal y cuál es la vía correct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detalle que suele pasar por alto: cuando el proceso es público, el marco legal y las disposiciones aplicables los fija la entidad convocante y se publican en la fuente oficial; cuando el proceso es privado, los fija el cliente como parte de su política de compras. En los dos casos, la respuesta a «¿esto está bien? no lo sé» no es la intuición de nadie: la da el área jurídica del cliente o un profesion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está la línea legal y cuál es la vía correc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tres tiempos del proceso. Fuera del paso de aclaraciones no hay respuestas oficiales: cualquier respuesta que llegue por otro lado no sirve para mostra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lendario-proces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ónde está la línea legal y cuál es la vía correc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no cumples un requisito del pliego, conviene entregar la propuesta de todos modos y explicarlo en una nota al fin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ónde está la línea legal y cuál es la vía correct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dónde es legítimo preguntar lo que el pliego no aclara?]]></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 un mensaje informal a la persona que te lo envió, para no hacer ruido en el proceso.]]></a:t>
            </a:r>
          </a:p>
        </p:txBody>
      </p:sp>
      <p:sp>
        <p:nvSpPr>
          <p:cNvPr id="10" name=""/>
          <p:cNvSpPr txBox="1"/>
          <p:nvPr/>
        </p:nvSpPr>
        <p:spPr>
          <a:xfrm>
            <a:off x="666750" y="2686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 el canal que el propio pliego designa, por escrito y antes del plazo que fija para preguntas.]]></a:t>
            </a:r>
          </a:p>
        </p:txBody>
      </p:sp>
      <p:sp>
        <p:nvSpPr>
          <p:cNvPr id="11" name=""/>
          <p:cNvSpPr txBox="1"/>
          <p:nvPr/>
        </p:nvSpPr>
        <p:spPr>
          <a:xfrm>
            <a:off x="666750" y="3381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 otro participante del proceso, para saber cómo lo hizo él.]]></a:t>
            </a:r>
          </a:p>
        </p:txBody>
      </p:sp>
      <p:sp>
        <p:nvSpPr>
          <p:cNvPr id="12" name=""/>
          <p:cNvSpPr txBox="1"/>
          <p:nvPr/>
        </p:nvSpPr>
        <p:spPr>
          <a:xfrm>
            <a:off x="666750" y="37623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preguntando: es mejor no llamar la atención y asumir lo que parec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vocabulario que se confund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con lo que significa dentro de un proces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vocatori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lieg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nex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Junta de aclaracione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Garantía de cumplimiento]]></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cepción de propuest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Fallo]]></a:t>
            </a:r>
          </a:p>
        </p:txBody>
      </p:sp>
      <p:sp>
        <p:nvSpPr>
          <p:cNvPr id="8" name=""/>
          <p:cNvSpPr txBox="1"/>
          <p:nvPr/>
        </p:nvSpPr>
        <p:spPr>
          <a:xfrm>
            <a:off x="514350" y="15716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adrón de proveedore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documento que fija las reglas y las fechas]]></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documento que se integra al pliego y obliga como él]]></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onde se responden por escrito las dudas del pliego]]></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respaldo que pide el pliego por lo que ofreciste]]></a:t>
            </a:r>
          </a:p>
        </p:txBody>
      </p:sp>
      <p:sp>
        <p:nvSpPr>
          <p:cNvPr id="14"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acto con fecha, hora y lugar en que se entregan]]></a:t>
            </a:r>
          </a:p>
        </p:txBody>
      </p:sp>
      <p:sp>
        <p:nvSpPr>
          <p:cNvPr id="15" name=""/>
          <p:cNvSpPr txBox="1"/>
          <p:nvPr/>
        </p:nvSpPr>
        <p:spPr>
          <a:xfrm>
            <a:off x="628650" y="39624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a decisión que asigna el contrato y se notifica]]></a:t>
            </a:r>
          </a:p>
        </p:txBody>
      </p:sp>
      <p:sp>
        <p:nvSpPr>
          <p:cNvPr id="16" name=""/>
          <p:cNvSpPr txBox="1"/>
          <p:nvPr/>
        </p:nvSpPr>
        <p:spPr>
          <a:xfrm>
            <a:off x="628650" y="43148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El registro previo que puede pedir el cliente antes de particip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 El aviso que te invita y te dice dónde vive el plieg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vocabulario que se confund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 decide antes de participar o ocurre dentro del proces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cide antes de participa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curre dentro del proces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firmar que puedes cumplir las garantías que pide el pliego]]></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ener el pliego completo con todos sus anexos descargados]]></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tar inscrito en el registro que exige el pliego, si lo exig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aber por dónde se responden las dudas y hasta cuándo se pregun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ntregar la propuesta en la forma y el lugar indicado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sistir a la apertura de propuestas en la fecha señalad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Recibir el fallo y formalizar el contrato si te corresponde]]></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umplir con el precio, el plazo y la garantía que ofreciste]]></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vocabulario que se confund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llega del cliente no siempre es lo que hay que leer: la ___ es el aviso que invita, el ___ es el documento que fija las reglas, y los ___ son obligatorios aunque no se descarguen. Las dudas se escriben por el ___ que designa el propio pliego, nunca por un canal ___.]]></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particip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de participación es una hoja con cinco columnas y una fila por cada requisito que encontraste en el pliego. Las columnas son: lo que pide el pliego, lo que tienes hoy, lo que falta, quién lo resuelve y con qué fecha límite. Se llena en ese orden y no al revés, porque el orden es el que evita el autoengaño: si empiezas por lo que tienes, el resto se acomoda a lo que ya tienes; si empiezas por lo que pide el pliego, lo que tienes se compara con una exigencia rea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particip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la columna «lo que tienes» es la importante: ahí se escribe lo que existe hoy, con su nombre y su fecha. No lo que te gustaría tener, no lo que «se puede conseguir». Si la casilla dice «no», la ficha está funcionando: te acaba de decir algo.]]></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lumna «quién lo resuelve» es la que convierte la ficha en una lista de llamadas: el responsable de la convocatoria, tu contador, tu banco, tu área de compras, tu jefe. Sin ella, «lo que falta» es una queja; con ella, es una tarea con dueñ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particip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lumna de la fecha límite es la que protege tu decisión. Si algo crítico vence antes de que tú puedas resolverlo, la respuesta no es esperarse: es no participar, o participar con la seguridad de que no te lo vas a ganar. Y esa decisión se toma antes de empezar a cotizar, no la noche del día en que se reciben las propuestas.]]></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ce minutos de lectura del pliego y quince de llenado de la ficha te quitan el trabajo de cotizar, imprimir, ir a entregar y volver con el sobre sin registr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particip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nco columnas y una fila por requisito. La segunda columna es la que hace el trabajo: si ahí dice «no», la fila te está avisando de un problema antes de que sea tard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icha-participaci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ficha de particip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preparar una participac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rca las fechas: aclaraciones, recepción de propuestas y fallo]]></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e las secciones en orden de riesgo: administrativas, técnicas y garantías]]></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lena la ficha con lo que tienes, lo que falta y quién lo resuelve]]></a:t>
            </a:r>
          </a:p>
        </p:txBody>
      </p:sp>
      <p:sp>
        <p:nvSpPr>
          <p:cNvPr id="12" name=""/>
          <p:cNvSpPr txBox="1"/>
          <p:nvPr/>
        </p:nvSpPr>
        <p:spPr>
          <a:xfrm>
            <a:off x="628650" y="33909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e tus preguntas y mándalas por el canal que designa el plieg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ide con la ficha: entras, no entras, o entras con una pregunta abiert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Descarga el pliego con todos sus anexos y anota el número de expedient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articipación · Ejemplo resuelto (caso ficticio): la refaccionaria que decidió no entrar · Paso 1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día que llega la convocatori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acciones La Barranca (nombre ficticio) recibe la convocatoria de un proceso de suministro y manda el mensaje de los ocho pedidos: pliego con anexos, anexo técnico, calendario, forma de recepción, garantías, canal de dudas, requisitos de inscripción y alcance del pedido. (Caso inventado para el ejercicio: las fechas y los requisitos son ficticio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articipación · Ejemplo resuelto (caso ficticio): la refaccionaria que decidió no entrar · Paso 2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 expediente llega incomplet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manda el pliego, pero los anexos vienen en un enlace que no abre para ellos. La refaccionaria lo dice el mismo día y pide que le reenvíen el enlace o los archivos. Insistir en el expediente completo, en el primer día, es lo que evita cotizar a ciegas. (Caso inventado para el ejercici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articipación · Ejemplo resuelto (caso ficticio): la refaccionaria que decidió no entrar · Paso 3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ficha, renglón por rengló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pliego completo, La Barranca llena cuatro renglones: anexo técnico vigente, garantía de cumplimiento, inscripción en el padrón y formato de propuesta. En la columna «lo que tienes hoy» escribe: el anexo técnico está desactualizado, la garantía no, la inscripción no y el formato se puede adaptar. (Caso inventado para el ejercici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articipación · Ejemplo resuelto (caso ficticio): la refaccionaria que decidió no entrar · Paso 4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columna que decid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nglón de la inscripción dice que el registro se cierra antes de la fecha de recepción y que se necesita un documento del contador y otro del administrador. La refaccionaria ve que la fecha de cierre es anterior a la fecha en que su contador puede entregar. Ahí está la información que no estaba en la carátula. (Caso inventado para el ejercici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articipación · Ejemplo resuelto (caso ficticio): la refaccionaria que decidió no entrar · Paso 5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pregunta legítim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renunciar, escribe una sola pregunta, con su número de expediente: «¿se acepta la inscripción al padrón con fecha posterior al cierre, o hay una vía alternativa?». La manda por el canal que designa el pliego, dentro del plazo de preguntas, y guarda el acuse. (Caso inventado para el ejercici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articipación · Ejemplo resuelto (caso ficticio): la refaccionaria que decidió no entrar · Paso 6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respuesta y la decisió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llega por el mismo canal y dice que no se aceptan inscripciones extemporáneas y que el proceso sigue abierto para los que ya estaban inscritas. La Barranca decide no participar. No es un fracaso: es la decisión que la ficha de participación hizo posible tomar con días de anticipación y sin gastar en cotizar. (Caso inventado para el ejercici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articipación · Ejemplo resuelto (caso ficticio): la refaccionaria que decidió no entrar · Paso 7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queda con el client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accionaria le avisa al cliente por qué no entra, con la frase que lo resume: «no llegamos al padrón a tiempo». Con eso el cliente sabe que es una razón de calendario, no de interés, y guarda el contacto para el siguiente proceso. La ficha, no el coraje, es lo que sostiene la relación. (Caso inventado para el ejercici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ficha de particip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en acompaña a las ventas escribió estas seis frases en una reunión.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la carátula me alcanza: ya sé qué se va a comprar y hasta cuándo se recib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anexos forman parte del pliego, así que los pido junto con él.»]]></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no cumplo una garantía, entrego igual y lo aclaro en una nota al final.»]]></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dudas se escriben al canal que designa el pliego, antes del plazo de pregunta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la ficha muestra algo crítico que no puedo resolver a tiempo, no participo.»]]></a:t>
            </a:r>
          </a:p>
        </p:txBody>
      </p:sp>
      <p:sp>
        <p:nvSpPr>
          <p:cNvPr id="9"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e pido al cliente el pliego completo, los anexos y el calendari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ficha de participación]]></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Arma tu ficha de participación con un proceso que tengas a la vista, real o inventado: una fila por requisito, con lo que pide el pliego, lo que tienes hoy, lo que falta, quién lo resuelve y la fecha límite. Después escribe las tres preguntas que sí le harías a ese pliego y anota por qué cada una es una pregunta legítima y no una suposición. No pegues aquí datos de tu negocio: la ficha se llena en tu cuadern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2]]></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a fila de la columna «lo que tienes» dice «más o menos», eso no es un dato: es un supuesto, y se escribe como pendiente. Y si el proceso no tiene fecha de aclaraciones, anótalo como tal: esa ausencia también te dice alg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participación · Memoria: término y defin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2]]></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ocat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viso que invita a particip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ie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ocumento con las reglas y las fech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ex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 que obliga como parte del plie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exo téc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especificaciones que debe cumplir lo que ofre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nta de aclar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nde se responden por escrito las du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 de cumpl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spaldo que se pide por lo que ofrec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participación · Memoria: término y defin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2]]></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pción de propues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cto con fecha, hora y lugar de la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cisión que asigna el cont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articipación · Memoria: término y definición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b2b-r04-oa01"/>
              </a:rPr>
              <a:t><![CDATA[Abrir el juego en el O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participación · Tarjetas de repaso rápido · Tarjeta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convocatoria y plieg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articipación · Tarjetas de repaso rápido · Tarjeta 1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onvocatoria es el aviso que invita y te dice dónde está el pliego. El pliego es el documento con las reglas, las fechas y los anexos. Con la convocatoria sola no se decide nad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participación · Tarjetas de repaso rápido · Tarjeta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os anexos son parte del plieg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articipación · Tarjetas de repaso rápido · Tarjeta 2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e integran a él y obligan igual que él. Un anexo que no llega es un hueco, y el requisito que falta puede dejar tu propuesta fuer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participación · Tarjetas de repaso rápido · Tarjeta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n qué orden se lee un plieg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articipación · Tarjetas de repaso rápido · Tarjeta 3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orden de riesgo: portada e identificación, prescripciones administrativas, memoria técnica y anexos, garantías, presentación, fallo y contrato, y calendari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participación · Tarjetas de repaso rápido · Tarjeta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dónde se pregunta lo que el pliego no aclar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articipación · Tarjetas de repaso rápido · Tarjeta 4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el canal que el propio pliego designa, por escrito y dentro del plazo de preguntas. Así la respuesta queda registrada y la puedes mostrar.]]></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participación · Tarjetas de repaso rápido · Tarjeta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no cumplo un requisit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articipación · Tarjetas de repaso rápido · Tarjeta 5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gunto por el canal oficial antes del plazo. Si la respuesta es que no se puede, la decisión es no participar. No hay atajo legítim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participación · Tarjetas de repaso rápido · Tarjeta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e pasa a tu relación con el cliente si no entra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articipación · Tarjetas de repaso rápido · Tarjeta 6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ada, si le dices por qué y con fecha. Un no por calendario es una respuesta; un no porque se te pasó, es otro problem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participación · Tarjetas de repaso rápido · Tarjeta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lumnas tiene la ficha de participación?]]></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articipación · Tarjetas de repaso rápido · Tarjeta 7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pide el pliego, lo que tienes hoy, lo que falta, quién lo resuelve y con qué fecha límite. Una fila por requisit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primero]]></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rezag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dudas]]></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514350" y="2276475"/>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sabes qué pedirle al cliente antes de comprometerte, lees un pliego por secciones en orden de riesgo, formulas tus preguntas por el canal que el pliego designa y dejas una ficha de participación con lo que tienes, lo que falta y quién lo resuelve. Siguiente paso de la ruta: cómo se reparte la responsabilidad de un equipo comercial.]]></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2]]></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lista de ocho pedidos y al recorrido de secciones. Casi siempre el fallo está en la tercera columna: te comprometiste antes de tener el expediente completo, o decidiste sin ver los requisitos administrativos. Empieza por el expedient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s el pliego completo con sus anexos y el calendario antes de decir que particip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s un pliego por secciones, en el orden que decide si puedes entr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la convocatoria del pliego y el anexo de la simple carátul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s los tres tiempos del proceso y la fecha que manda en cada uno.]]></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preguntas legítimas y las mandas por el canal que designa el plieg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s una ficha de participación con lo que tienes, lo que falta y quién lo resuelv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s con la ficha: participar, no participar, o participar con una pregunta abiert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2]]></a:t>
            </a:r>
          </a:p>
        </p:txBody>
      </p:sp>
      <p:sp>
        <p:nvSpPr>
          <p:cNvPr id="7" name="" descr=""/>
          <p:cNvSpPr/>
          <p:nvPr/>
        </p:nvSpPr>
        <p:spPr>
          <a:xfrm>
            <a:off x="514350" y="1219200"/>
            <a:ext cx="8115300" cy="3019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0194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erta: un pliego obliga, y por eso hay que leerlo con quien sabe]]></a:t>
            </a:r>
          </a:p>
        </p:txBody>
      </p:sp>
      <p:sp>
        <p:nvSpPr>
          <p:cNvPr id="10" name=""/>
          <p:cNvSpPr txBox="1"/>
          <p:nvPr/>
        </p:nvSpPr>
        <p:spPr>
          <a:xfrm>
            <a:off x="685800" y="1962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liego es un documento contractual: lo que exige y las fechas que fija se cumplen. Por eso esta lección se limita a lo que sí es método: pedir el expediente completo, leer por secciones, preguntar por el canal oficial y llenar la ficha.]]></a:t>
            </a:r>
          </a:p>
        </p:txBody>
      </p:sp>
      <p:sp>
        <p:nvSpPr>
          <p:cNvPr id="11" name=""/>
          <p:cNvSpPr txBox="1"/>
          <p:nvPr/>
        </p:nvSpPr>
        <p:spPr>
          <a:xfrm>
            <a:off x="685800" y="32194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que la lección no hace es interpretar la ley que rige un proceso: eso cambia según sea público o privado y según quién convoca, y lo define el pliego que recibiste.]]></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2]]></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tu caso tiene garantías, anticipos, datos personales de terceros o una cláusula que no entiendes, haz que lo revise el área jurídica del cliente o un profesional del área: esto no sustituye la asesoría legal de un profesional.]]></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firma esta lección y dónde se puede verificar. Ámbito: México. Vigencia revisada 2026-10.]]></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2]]></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971800"/>
                <a:gridCol w="2571750"/>
                <a:gridCol w="2571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a licitación y qué papel tienen la propuesta, las garantías y el fa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citación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general; no fija reglas ni fech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 pliego de condiciones y qué secciones suele te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iego de condiciones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el pliego de cada proceso m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 acuse y para qué sirve dejar constancia de una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se de recib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umbre documental; cada proceso define su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2]]></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971800"/>
                <a:gridCol w="2571750"/>
                <a:gridCol w="2571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obliga a quien firma un contrato y qué pasa si se incump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t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las consecuencias las fija la ley apl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arco legal y las disposiciones del 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pio pliego y la fuente oficial que cite la entidad convoc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 por proceso y por dependencia; no lo interpreta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nombres, fechas y requisito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 ni leg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2]]></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2971800"/>
                <a:gridCol w="2571750"/>
                <a:gridCol w="2571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un requisito o una cláusula se puede cumplir o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área jurídica del cliente o un profesional del á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o no sustituye la asesoría legal de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Licitaci%C3%B3n"/>
              </a:rPr>
              <a:t><![CDATA[Licitación: el proceso completo, de la convocatoria al fallo]]></a:t>
            </a:r>
          </a:p>
        </p:txBody>
      </p:sp>
      <p:sp>
        <p:nvSpPr>
          <p:cNvPr id="8" name=""/>
          <p:cNvSpPr txBox="1"/>
          <p:nvPr/>
        </p:nvSpPr>
        <p:spPr>
          <a:xfrm>
            <a:off x="514350" y="15906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o para separar las etapas del proceso antes de leer tu propio pliego.]]></a:t>
            </a:r>
          </a:p>
        </p:txBody>
      </p:sp>
      <p:sp>
        <p:nvSpPr>
          <p:cNvPr id="9" name=""/>
          <p:cNvSpPr txBox="1"/>
          <p:nvPr/>
        </p:nvSpPr>
        <p:spPr>
          <a:xfrm>
            <a:off x="514350" y="19526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Pliego_de_condiciones"/>
              </a:rPr>
              <a:t><![CDATA[Pliego de condiciones: qué establece y cómo se organiza]]></a:t>
            </a:r>
          </a:p>
        </p:txBody>
      </p:sp>
      <p:sp>
        <p:nvSpPr>
          <p:cNvPr id="10" name=""/>
          <p:cNvSpPr txBox="1"/>
          <p:nvPr/>
        </p:nvSpPr>
        <p:spPr>
          <a:xfrm>
            <a:off x="514350" y="23241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reconocer las secciones de tu pliego y saber qué buscar en cada una.]]></a:t>
            </a:r>
          </a:p>
        </p:txBody>
      </p:sp>
      <p:sp>
        <p:nvSpPr>
          <p:cNvPr id="11" name=""/>
          <p:cNvSpPr txBox="1"/>
          <p:nvPr/>
        </p:nvSpPr>
        <p:spPr>
          <a:xfrm>
            <a:off x="514350" y="2686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es.wikipedia.org/wiki/Acuse_de_recibo"/>
              </a:rPr>
              <a:t><![CDATA[Acuse de recibo: la constancia que prueba que entregaste]]></a:t>
            </a:r>
          </a:p>
        </p:txBody>
      </p:sp>
      <p:sp>
        <p:nvSpPr>
          <p:cNvPr id="12" name=""/>
          <p:cNvSpPr txBox="1"/>
          <p:nvPr/>
        </p:nvSpPr>
        <p:spPr>
          <a:xfrm>
            <a:off x="514350" y="30575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mpara lo que dice con el comprobante que da el proceso al que entregas tu propuesta.]]></a:t>
            </a:r>
          </a:p>
        </p:txBody>
      </p:sp>
      <p:sp>
        <p:nvSpPr>
          <p:cNvPr id="13"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6" tooltip="https://es.wikipedia.org/wiki/Contrato"/>
              </a:rPr>
              <a:t><![CDATA[Contrato: lo que ofreciste en la propuesta y qué queda obligado]]></a:t>
            </a:r>
          </a:p>
        </p:txBody>
      </p:sp>
      <p:sp>
        <p:nvSpPr>
          <p:cNvPr id="14" name=""/>
          <p:cNvSpPr txBox="1"/>
          <p:nvPr/>
        </p:nvSpPr>
        <p:spPr>
          <a:xfrm>
            <a:off x="514350" y="4057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Úsalo para leer con cuidado el paso del pliego al contrato, que es donde tu oferta se vuelve compromiso.]]></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4-oa01"/>
              </a:rPr>
              <a:t><![CDATA[La convocatoria a lici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La convocatoria a licitar»: «Quién vende y quién cuida la cuenta», la primera ruta del curso «Quién vende y quién cuida la cuenta», del área «Equipos comerciales y números». Lo que queda aquí —la ficha de participación y el criterio de leer un pliego por secciones— también decide quién se hace cargo de cada paso; sólo que la ruta siguiente lo plantea como un problema de equipo y no de expediente. Esta lección te dejó el criterio y el instrumento de medición; la siguiente los lleva al reparto de roles del equipo comercia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2026-10-25T04:37:30Z</dcterms:created>
  <dcterms:modified xsi:type="dcterms:W3CDTF">2026-10-25T04:37:30Z</dcterms:modified>
  <dc:title>La convocatoria a licitar</dc:title>
  <dc:description>Presentación editable del OA «La convocatoria a licitar». Enlace: https://marketing.lumbre.lat/object/mkt-b2b-r04-oa01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