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ost que invita a comprar, no sólo a mirar»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ost que invita a comprar, no sólo a mirar»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ost que invita a comprar, no sólo a mirar»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ost que invita a comprar, no sólo a mirar»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ost que invita a comprar, no sólo a mirar»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formar no es lo mismo que invitar a comprar»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formar no es lo mismo que invitar a compr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iezas de un post que vende»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iezas de un post que vende»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iezas de un post que vende»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escribir un post que sólo infor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post que ya public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Andina (nombre ficticio), una refaccionaria de barrio, publica esto: «¡Llegó el lote nuevo de refacciones! Ya tenemos todo para tu auto. #refacciones #guadalajara». Es un post informativo: dice lo que pasó, es corto y es cierto. Y no le pide nada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escribir un post que sólo infor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 quién le hab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quien tiene el vehículo en el taller, con el filtro tapado y la entrega del viernes encima. Entonces el post deja de hablar del «lote» y le habla a ese dueño: su filtro tapado y su entrega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escribir un post que sólo infor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Qué problema resuel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filtro tapado se cambia dos veces porque nadie muestra el flujo de aire del motor. El post pasa de hablar de existencias a hablar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escribir un post que sólo infor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Por qué te creerí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una demostración o un dato propio. Por ejemplo: mostrar en video el paso a paso del cambio y decir cuántas piezas se surtieron la semana pasada, con el número real de la refaccionaria. Es verificable porque cualquiera que quiera puede pedir ver el inventario o repetir el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escribir un post que sólo infor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Qué tiene que hacer el que lo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olo paso, por un canal que alguien conteste: «Mándanos un mensaje con la matrícula de tu vehículo y te confirmamos si tenemos el filtro antes de que salgas del taller». No «sígueme para más» ni «compra ahora»: una acción que se puede dar hoy y que llega a una persona qu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escribir un post que sólo infor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l post re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así: «Tu filtro tapado y la entrega del viernes. Así se revisa en tres pasos: [video del proceso]. La semana pasada surtimos 41 refacciones y 38 salieron el mismo día. Mándanos la matrícula de tu vehículo y te confirmamos si tenemos la tuya antes de que salgas del taller». Es más corto que el original y hace tres cosas que el original no h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escribir un post que sólo infor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Qué vas 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s la fecha, la hora y la etiqueta del post. Y revisas dos cosas: cuántos mensajes deja ese día y cuántos de esos mensajes terminan en visita o venta. La pregunta no es «cuántas reacciones tuvo»: es «¿este post trajo gente a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tu filtro se tapa y no sabes si es el filtro o la gasolina, te mostramos cómo revisarlo en tres pasos. La semana pasada surtimos 41 refacciones y 38 salieron el mismo día. Mándanos la matrícula y te confirmamos si tenemos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única con las cuatro piezas: le habla a una persona con un problema (el filtro tapado y la duda de si es el filtro o la gasolina), da una prueba verificable (los tres pasos a la vista y el dato de surtido propio) y pide un solo paso por un canal concreto (mandar la matrícula para confirmar existencia). La primera sólo informa. La tercera junta adjetivos que no se pueden comprobar y cierra sin paso. La cuarta tiene una prueba interesante, pero no le pide nada a quien la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de la lección: una sola persona, un problema nombrado, una prueba verificable y un siguiente paso con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iguiente paso que casi siempre falt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gueme» no le pide nada a la persona que lee: no hay acción, no hay canal y no hay nada que reciba a cambio. El siguiente paso es una sola acción, con un canal y una consecuencia, y además se escribe antes del texto. Cuando el post necesita que la persona ya te siga para entenderse, lo que falta no es el formato: es 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la lección: un solo paso, con canal y consecuencia, decidible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reacciones miden gusto o reconocimiento, no la decisión de comprar. Para saber si un post vendió hay que mirar el último eslabón de tu propio proceso: el mensaje que llegó, la visita, la llamada, la cotización o la venta, y esa venta la registras tú. Además, las reacciones se reparten entre quien ya te conoce y quien no, así que comparar dos posts por ese número no compara dos publicaciones: compara dos audi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tres datos del panel (alcance, interacción, CTR) del dato que decide: el último esl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mide de un post, y por qué el «me gusta» no basta»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mide de un post, y por qué el «me gusta» no basta»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mide de un post, y por qué el «me gusta» no basta»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etiqueta: a quién le hablas, qué problema resuelves, qué prueba pones y qué paso pides → Publicar y anotar la fecha y la hora → Copiar del panel el alcance, la interacción y los clics o guardados → Anotar el último eslabón: mensajes, visitas, llamadas y ventas → Comparar por objetivo y repetir el ciclo cambiando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va primero: sin saber qué querías que pasara, cualquier número posterior se vuelve una casualidad. Luego se publica y se anota la fecha, porque una publicación sin fecha no se puede comparar con otra. Después se copian los tres números del panel y, en el mismo renglón, el último eslabón, que es el único que responde la pregunta del dueño. Sólo al final, con varios posts etiquetados en la misma hoja, se compara y se cambia una sola cosa para que se sepa qué causó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utina de medición de la lección: etiquetar, publicar, copiar el panel, anotar el último eslabón,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publica diario y no sabe qué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Andina (nombre ficticio) publica a diario. En tres semanas son 19 publicaciones y el dueño sabe una sola cosa: «el mes pasado se movió más». No sabe cuál. No hay hoja de control, así que nada se puede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publica diario y no sabe qué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Etiquetar lo que ya se pub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corre el feed y cada publicación se clasifica: 11 son posts que informan (llegó existencia, cambio de horario, aviso de vacaciones), 5 son de entretenimiento (una foto del taller, una broma del día festivo, un video del tráfico) y 3 son posts de venta, los que traían dirección o una pregunta. El ejercicio no dice cuál grupo es mejor: dice que hoy no hay forma de sab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publica diario y no sabe qué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Preguntar de dónde vinieron l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lama a los últimos clientes que dejaron su número y se hace una sola pregunta: «¿cómo nos conociste?». Cuatro de cada diez respuestas apuntan a un post. Ese dato, el último eslabón, no aparece en ningún panel de la red: sale de tu conversación con tu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publica diario y no sabe qué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Separar las dos 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dos grupos con funciones distintas. Los posts que informan y entretienen sostienen la relación con quien ya te conoce; en este caso, ninguno de los clientes nuevos vino de ellos. Los posts de venta traen el último eslabón. Publicar de los dos grupos es correcto; publicar sólo del segundo y esperar clientes de todos, no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publica diario y no sabe qué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Decidir el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reserva un día a la semana para el post de venta, con su paso y su etiqueta, y deja los demás días para información y entretenimiento, sin pedirles clientes a esos. No es una regla del sector: es la primera distribución de trabajo, y se revisa con los dat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publica diario y no sabe qué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primer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s dos semanas siguientes se anota, para cada post, el último eslabón. Al cierre se compara: si el post de venta trae mensajes y visitas, el reparto funciona para este negocio; si el de venta no trae nada, se revisa la pieza que falla (el paso, la prueba o a quién le hablas) antes de cambiar de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faccionaria que publica diario y no sabe qué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queda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un número correcto de posts de venta por semana ni una meta de reacciones que debas lograr. Lo que queda es un procedimiento: etiquetar, medir el último eslabón y repetir. Con eso, dentro de un mes, la pregunta «¿qué sí vende?» tiene respuesta con datos tu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enes un taller y quieres que la gente llegue a tu local → Visita: dirección, cómo llegar y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ndes un servicio que necesita que te expliquen en qué consiste → Conversación: una sola pregunta que se conteste co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enes producto en línea y quieres cerrar la venta ahí → Compra: el enlace directo a tu car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blicaste un video de cómo se hace tu trabajo → Prueba: el proceso a la vista, que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cliente te pidió que le mandes el precio por mensaje → Siguiente paso: contacto directo con quien a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intenciones de la lección (visita, conversación, compra) y las cuatro piezas, con el tipo de post que las con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ñana abrimos a las 9 en lugar de a las 10.» → Post que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u filtro se tapa y no sabes si es el filtro o la gasolina: mira estos tres pasos.» → Post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egó el lote de filtros del modelo que más vendemos.» → Post que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uedes recoger hoy tu pedido en el mostrador: escríbenos y lo apartamos.» → Post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viso: el lunes no abrimos por mantenimiento.» → Post que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to es lo que surtimos la semana pasada. Pasa por el mostrador si lo necesitas antes del viernes.» → Post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undición y fornitures de la marca que trabajamos: ya puedes verlos en el local.» → Post que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é modelo de auto manejas? Dinos y te decimos si tenemos el filtro que necesitas.» → Post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de la lección: el post que informa describe lo que pasó; el que vende nombra una persona, un problema y un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atro · quién ·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una sola persona, un problema nombrado, una prueba verificable y un siguiente paso con canal. Nombrarlas permite revisar un post propio con una lista: «¿le hablé a alguien concreto? ¿nombré el problema? ¿doy algo verificable? ¿pedí un paso?». Si una falla, esa es la que se arregl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presentadas en la lección y aplicadas en el ejemplo resuelto de la refaccio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lgoritmo premia el video vertical, entonces todo lo que publiquemos tiene que ser verti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una reacción con una venta; sólo el último eslabón dice si el post trajo clientes. La segunda convierte una hipótesis de plataforma en una regla: se puede probar en la cuenta propia, pero no se da por hecha. La tercera no es un paso, porque un «me gusta» no es una acción que el lector pueda dar con un propósito de compra. La quinta no se sostiene: la información y el entretenimiento sostienen la relación con quien ya te conoce y se miden distinto, así que borrarlos es una decisión que se prueba con datos, no una regla. La cuarta y la sexta sí se sostienen: son el procedimient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trabajadas en la lección: el «me gusta» no mide venta; las afirmaciones de plataforma son hipótesis comprobables en la cuenta propia; un paso dice qué hacer, por dónde y qué pasa después; el entretenimiento se mide distinto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número de mensajes, visitas y ventas que llegaron después de ese post, anotado por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único dato que responde la pregunta del dueño es el último eslabón: mensajes, visitas, llamadas y ventas, anotados con la fecha de la publicación para poder atribuirlos. Las otras tres opciones miden la circulación del mensaje, no la decisión de comprar, y dos de ellas ni siquiera se pueden atribuir a una publicación concreta sin el registro de tu negocio. La segunda opción es la que convierte una publicación en un dato comparable con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os tres datos del panel (alcance, interacción, CTR) del último eslabón, que registra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última publicación y reescríbela con las cuatro piezas: a quién le hablas (una sola persona), qué problema resuelves, por qué te creerían (algo verificable: una demostración, un proceso, un dato propio o una comparación honesta) y qué tiene que hacer el que lo lee. Después escribe el paso que vas a pedir y qué dato de tu panel vas a revisar al día siguiente para saber si sirvió. No la publiques todavía: compárala primero con la tabla de los tres cierres y con el ejemplo de la refaccio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se mide de un post, y por qué el «me gusta» no bast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se mide de un post, y por qué el «me gusta» no bast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Qué se mide de un post, y por qué el «me gusta» no bast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un post que informa y uno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informativo describe lo que pasó; el de venta dice una sola idea, muestra algo verificable y pide un pas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iezas de un post qu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quién le hablas (una sola persona), qué problema resuelves, por qué te creerían (algo verificable) y qué tiene que hacer el que lo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ígueme para más» no es un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e pide nada a quien lee: no dice qué hacer, ni por dónde, ni qué recibe 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ongo si lo que quiero es una visita 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rección, cómo llegar y el horario, con algo que la persona pueda confirmar: «escríbenos y te confirmamos si hay lo que bus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con mirar el «me g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de gusto o reconocimiento, no decisión de comprar. Lo que responde si el post vendió es el último eslabón: mensaje, visita, llamada o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algo como «el algoritmo premia el video verti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a hipótesis: publícalo en los dos formatos con la misma etiqueta y compara en tu panel, con los mismos días. Lo que no midas, no l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oto en la hoja despué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y la hora, y al día siguiente el alcance, la interacción, los clics o guardados del panel, más el último eslabón: mensajes, visitas, llamadas y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41" r:id="rId1"/>
    <p:sldLayoutId id="2481900042" r:id="rId2"/>
    <p:sldLayoutId id="2481900043" r:id="rId3"/>
    <p:sldLayoutId id="248190004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26ee0d3223de92ed0ce002a371a0f3c7af5270e210cee3f1.jpg"/>
  <Relationship Id="rId3" Type="http://schemas.openxmlformats.org/officeDocument/2006/relationships/hyperlink" Target="https://marketing.lumbre.lat/object/mkt-cam-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hyperlink" Target="https://marketing.lumbre.lat/object/mkt-cam-r01-oa01" TargetMode="External"/>
  <Relationship Id="rId4" Type="http://schemas.openxmlformats.org/officeDocument/2006/relationships/hyperlink" Target="https://marketing.lumbre.lat/object/mkt-cam-r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hyperlink" Target="https://marketing.lumbre.lat/object/mkt-cam-r01-oa01" TargetMode="External"/>
  <Relationship Id="rId4" Type="http://schemas.openxmlformats.org/officeDocument/2006/relationships/hyperlink" Target="https://marketing.lumbre.lat/object/mkt-cam-r01-oa01"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hyperlink" Target="https://marketing.lumbre.lat/object/mkt-cam-r01-oa01" TargetMode="External"/>
  <Relationship Id="rId4" Type="http://schemas.openxmlformats.org/officeDocument/2006/relationships/hyperlink" Target="https://marketing.lumbre.lat/object/mkt-cam-r01-oa01"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hyperlink" Target="https://marketing.lumbre.lat/object/mkt-cam-r01-oa01" TargetMode="External"/>
  <Relationship Id="rId4" Type="http://schemas.openxmlformats.org/officeDocument/2006/relationships/hyperlink" Target="https://marketing.lumbre.lat/object/mkt-cam-r01-oa01"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hyperlink" Target="https://marketing.lumbre.lat/object/mkt-cam-r01-oa01"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hyperlink" Target="https://es.wikipedia.org/wiki/Llamada_a_la_acci%C3%B3n" TargetMode="External"/>
  <Relationship Id="rId4" Type="http://schemas.openxmlformats.org/officeDocument/2006/relationships/hyperlink" Target="https://es.wikipedia.org/wiki/C%C3%B3digo_QR"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1-oa01" TargetMode="External"/>
  <Relationship Id="rId3" Type="http://schemas.openxmlformats.org/officeDocument/2006/relationships/notesSlide" Target="../notesSlides/notesSlide9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s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vi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ó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r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cam-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una publicación que informa de una que vende, armas un post con las cuatro piezas (a quién le hablas, qué problema resuelves, por qué te creerían y qué tiene que hacer el que lo lee) y reescribes tu propia publicación con un objetivo, una prueba y un siguiente paso medibles en tu propio pan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El feed que vende». Explica la diferencia real entre un post que informa y uno que vende, las cuatro piezas de un post de venta, el siguiente paso que casi siempre falta, qué se mide de una publicación y por qué el «me gusta» no es la señal. Incluye dos casos resueltos con datos ficticios, nueve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st de venta · siguiente paso · llamada a la acción · redes sociales · medición de posts · PyME · feed · prueba en el p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ost que invita a comprar, no sólo a mir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s casi todos los días. El feed se llena de fotos del local, de avisos de existencia y de videos de cinco segundos, y aun así, cuando alguien te escribe para comprar, no sabes qué publicación lo trajo. La pregunta «¿cuál post funcionó?» no tiene respuesta cuando nadie anotó para qué se publicó cada co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ost que invita a comprar, no sólo a mir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de la publicación diaria no es que falte contenido: es que el contenido no está etiquetado. Una publicación puede ser bonita y no mover a nadie, o puede mover a alguien y parecer pobre. La diferencia no se ve contando reacciones. Se ve cuando el post trae una sola idea, una prueba y un siguiente paso, y cuando dejas escrito qué querías que pas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ost que invita a comprar, no sólo a mir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para esa diferencia: cómo se ve un post que vende, cómo se reescribe el tuyo y qué dato de tu panel revisas para saber si sirvió. Lo que no te va a dar es una promesa: ningún post garantiza ventas, y el resultado depende de tu mercado, de tu oferta y de cuántas personas te 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ost que invita a comprar, no sólo a mir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8]]></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a publicación que informa de una que vende; armar un post con las cuatro piezas (a quién le hablas, qué problema resuelves, por qué te creerían y qué tiene que hacer el que lo lee); escribir el siguiente paso según si buscas visita, conversación o compra; y reescribir tu última publicación dejando por escrito qué querías que pasara y qué dato de tu propio panel vas a revisar para sabe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ost que invita a comprar, no sólo a mir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criterio para distinguir un post que informa de uno que vende, un guion de cuatro piezas y una rutina de medición con los datos de tu propia cuen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promedios de la industria ni una lista de formatos que funcionan. Un promedio ajeno no es el dato de tu negoci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las publicaciones, nombres y cifras de los ejemplos son inventados para el ejercicio y están señalados como fictic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ost que invita a comprar, no sólo a mir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mbre de las redes aparece como dato (ahí están los paneles donde ves la información), nunca como aval de un método ni como garantía de un resulta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método y medición; el resultado de cada publicación depende de tu mercado, tu oferta y tu equip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formar no es lo mismo que invitar a comp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 post que informa y uno que vende no está en el formato, ni en la plataforma, ni en cuántas personas lo vieron. Está en una sola pregunta: después de leerlo, ¿la persona sabe qué hace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st informativo describe lo que pasó. «Llegó el lote de refacciones», «Hoy abrimos hasta las ocho», «Cambió el horario del sábado». Son datos ciertos y útiles, y no están mal. El problema es que un dato, por sí solo, no pide nada: no dice a quién le habla, no da una razón para creerle y no ofrece ningún paso que la persona pueda dar. Se lee, se siente bien y se pasa al sigui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formar no es lo mismo que invitar a comp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st que vende hace tres cosas a la vez: dice una sola cosa, muestra algo que se puede verificar y pide un paso. No necesita trucos de persuasión; necesita estructura. Y esa estructura se puede escribir en una servilleta antes de publica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mpa más común es medir el post por las reacciones. Un «me gusta» dice que a alguien le resultó agradable o identificarse; no dice que haya creído tu producto, ni que lo haya buscado, ni que haya entrado. Se puede tener un post con muchas reacciones y ningún cliente. Lo que decide está después de la publicación, y eso lo ves en tus datos, no en los de la platafor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formar no es lo mismo que invitar a comp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columnas son el mismo negocio y la misma red. Cambia el objetivo de la publicación, no la herramienta: de Describe a Pi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informativo-vs-ven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formar no es lo mismo que invitar a comp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lección. Los nombres de las métricas se usan como las usa tu panel; cada red define las suyas y conviene leerlas ah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3771900"/>
                <a:gridCol w="2562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 que in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lo que pasó o lo que sabes. No pide ningun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conversación con tu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 que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ve a un paso concreto: una idea, una prueba y un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checklist de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le hab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persona con una situación concreta, no un gru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s fichas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3771900"/>
                <a:gridCol w="2562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verificable: demostración, proceso, dato propio del negocio o comparación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operación: el taller, el mostrador, la 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acción que pides, escrita con canal y 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tabla de p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reac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ersonas vieron la publicación, contadas una so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de la red dond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3771900"/>
                <a:gridCol w="2562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ón (engagemen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ones, comentarios, guardados y compartidos, sum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de la red dond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T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cs divididos entre el alcance, multiplicados por c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de la red dond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ñal de que alguien quiso volver a esa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de la red dond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8]]></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781175"/>
                <a:gridCol w="3771900"/>
                <a:gridCol w="2562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eslab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la visita, la llamada, la cotización o la venta que dejó ese pos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agenda y tu registro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formar no es lo mismo que invitar a comp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8]]></a:t>
            </a:r>
          </a:p>
        </p:txBody>
      </p:sp>
      <p:sp>
        <p:nvSpPr>
          <p:cNvPr id="7" name="" descr=""/>
          <p:cNvSpPr/>
          <p:nvPr/>
        </p:nvSpPr>
        <p:spPr>
          <a:xfrm>
            <a:off x="514350" y="1219200"/>
            <a:ext cx="8115300" cy="27051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un post es bueno porque tuvo muchas reacciones]]></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vo muchas reacciones, así que ese formato es el que funciona.» Esa conclusión sale de un dato que no mide lo que crees. Las reacciones se reparten entre quienes ya te conocen y quienes no; una publicación puede tener reacciones altas y cero clientes, y al revés: una publicación con pocas reacciones puede haber generado visitas y vent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formar no es lo mismo que invitar a comp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8]]></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rrección no es dejar de mirar las reacciones: es no pedirles que hagan el trabajo de las métricas de tu negocio. Las reacciones describen; el mensaje privado, la visita al local, la llamada y la venta son los que dicen si el post invitó a compr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iezas de un post que ven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cuatro, y todas se pueden escribir antes de publicar.]]></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a quién le hablas. No «las familias», no «los clientes»: una sola persona con una situación concreta. «El señor que lleva su pick-up al taller y necesita el filtro que no le dura». Cuando el post le habla a una persona, cada frase sirve para esa persona, y se puede quitar la que 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iezas de un post que ven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qué problema resuelves. Un problema nombrado, no una categoría. «Que el filtro se tapa y te lo cambian dos veces» es un problema; «componentes de calidad» no lo es. Con el problema nombrado, escribir el texto es mucho más fác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iezas de un post que ven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por qué te creerían. Y aquí está la pieza que más se salta: tiene que ser algo verificable. Una demostración (muestras cómo se cambia), un proceso (enseñas el orden en que lo haces), un dato propio del negocio (cuántas piezas surtiste la semana pasada, cuántos pedidos salieron el mismo día) o una comparación honesta (qué no haces y por qué). Lo que no sirve es un adjetivo: «los mejores precios», «el servicio número uno», «más de diez años de experiencia». Eso no se verifica, y quien lo lee lo sa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iezas de un post que ven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qué tiene que hacer el que lo lee. Un solo paso, que se pueda dar hoy, por un canal que alguien de tu equipo conte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iezas de un post que ve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piezas caben en una publicación corta. La que más se omite es la tercera, porque escribirla obliga a mostrar el trabajo en lugar de decirl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iez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 un post que vende · Ejemplo resuelto (caso ficticio): reescribir un post que sólo informaba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ost que ya publicas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Andina (nombre ficticio), una refaccionaria de barrio, publica esto: «¡Llegó el lote nuevo de refacciones! Ya tenemos todo para tu auto. #refacciones #guadalajara». Es un post informativo: dice lo que pasó, es corto y es cierto. Y no le pide nada a na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 un post que vende · Ejemplo resuelto (caso ficticio): reescribir un post que sólo informaba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 quién le habl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quien tiene el vehículo en el taller, con el filtro tapado y la entrega del viernes encima. Entonces el post deja de hablar del «lote» y le habla a ese dueño: su filtro tapado y su entrega del vier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 un post que vende · Ejemplo resuelto (caso ficticio): reescribir un post que sólo informaba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problema resuelv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filtro tapado se cambia dos veces porque nadie muestra el flujo de aire del motor. El post pasa de hablar de existencias a hablar del proble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 un post que vende · Ejemplo resuelto (caso ficticio): reescribir un post que sólo informaba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or qué te creería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a demostración o un dato propio. Por ejemplo: mostrar en video el paso a paso del cambio y decir cuántas piezas se surtieron la semana pasada, con el número real de la refaccionaria. Es verificable porque cualquiera que quiera puede pedir ver el inventario o repetir el pa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 un post que vende · Ejemplo resuelto (caso ficticio): reescribir un post que sólo informaba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Qué tiene que hacer el que lo le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lo paso, por un canal que alguien conteste: «Mándanos un mensaje con la matrícula de tu vehículo y te confirmamos si tenemos el filtro antes de que salgas del taller». No «sígueme para más» ni «compra ahora»: una acción que se puede dar hoy y que llega a una persona que respon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 un post que vende · Ejemplo resuelto (caso ficticio): reescribir un post que sólo informaba · Paso 6 de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ost reescri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así: «Tu filtro tapado y la entrega del viernes. Así se revisa en tres pasos: [video del proceso]. La semana pasada surtimos 41 refacciones y 38 salieron el mismo día. Mándanos la matrícula de tu vehículo y te confirmamos si tenemos la tuya antes de que salgas del taller». Es más corto que el original y hace tres cosas que el original no hac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iezas de un post que vende · Ejemplo resuelto (caso ficticio): reescribir un post que sólo informaba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Qué vas a medi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s la fecha, la hora y la etiqueta del post. Y revisas dos cosas: cuántos mensajes deja ese día y cuántos de esos mensajes terminan en visita o venta. La pregunta no es «cuántas reacciones tuvo»: es «¿este post trajo gente al nego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piezas de un post que ve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estas cuatro publicaciones, ¿cuál tiene las cuatro piezas de un post que vend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uevo lote de filtros para autos de los años 2010 a 2015. Ya lo tenemos disponible en el mostrador.»]]></a:t>
            </a:r>
          </a:p>
        </p:txBody>
      </p:sp>
      <p:sp>
        <p:nvSpPr>
          <p:cNvPr id="10" name=""/>
          <p:cNvSpPr txBox="1"/>
          <p:nvPr/>
        </p:nvSpPr>
        <p:spPr>
          <a:xfrm>
            <a:off x="666750" y="30099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tu filtro se tapa y no sabes si es el filtro o la gasolina, te mostramos cómo revisarlo en tres pasos. La semana pasada surtimos 41 refacciones y 38 salieron el mismo día. Mándanos la matrícula y te confirmamos si tenemos la tuy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mos los mejores en refacciones. Más de diez años de experiencia. Sígueme para más contenid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bías que un filtro de aire tapado hace gastar más gasolina? Dato tomado del propio tablero de mantenimiento de un tall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iguiente paso que casi siempre fa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gueme para más.» Es el final de miles de posts de PyME y es, casi siempre, la pieza que falta. No le pide nada a nadie. No promete nada que el lector pueda cobrar y no da un motivo para escribirte hoy. El post informaba y cerraba sin puert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es una sola acción, escrita de modo que se pueda cumplir hoy, y su forma depende de qué quieres que pase: una visita, una conversación o una compra. El orden importa. Si no sabes qué quieres que pase, no puedes escribir el paso; y si no escribes el paso, no puedes saber si el post sirvi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iguiente paso que casi siempre fa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so bien escrito tiene tres rasgos: dice qué hacer (no «sígueme», sino «escríbenos»), por dónde (mensaje, enlace, llamada, mapa) y qué pasa después («te confirmamos si hay existencia en una hora»). Con eso, hasta puedes contestarte: si nadie lo hizo, el problema fue del post, no de la suer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iguiente paso que casi siempre f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ismo post con tres cierres distintos, según lo que tu negocio quiere que pase. No se pueden poner los tres: si no sabes cuál, el lector tampoco lo sab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iguiente-pas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iguiente paso que casi siempre f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cierres posibles y dónde se ve el resultado. La última columna es la que decides revis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000375"/>
                <a:gridCol w="3114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quieres que p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siguiente paso que escri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ves en tus da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isita a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exacta, cómo llegar y horario. Nada de «sígue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s contadas en tu agenda y mensajes del tipo «voy para all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pregunta que se pueda contestar co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s y respuestas en tu bandeja; llam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8]]></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000250"/>
                <a:gridCol w="3000375"/>
                <a:gridCol w="3114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quieres que p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siguiente paso que escri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ves en tus da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lace directo a tu carrito o el contacto de quien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cotizaciones cerradas y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ublicación se compa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ndaselo a quien tiene el mismo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dos y mensajes que traen a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iguiente paso que casi siempre fal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ost que termina con «sígueme para más contenido» cumple el papel de siguiente paso, porque invita a interactu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iguiente paso que casi siempre fal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post tuvo más reacciones que los demás, ya sabemos que fue el que mejor vendi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mide de un post, y por qué el «me gusta» no bas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una publicación se pueden mirar cuatro cosas, y no todas valen lo mismo.]]></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reach) es cuántas personas vieron el post, contadas una sola vez. Está en el panel de la red donde publicas. Dice qué tan lejos llegó el mensaje, no si sirvió.]]></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eracción (engagement) son las reacciones, los comentarios, los guardados y los compartidos. Sirve para saber si el contenido movió algo en la gente. Un guardado pesa distinto que un «me gusta», porque significa que alguien quiso volver a esa public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mide de un post, y por qué el «me gusta» no bas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TR es el número de clics dividido entre el alcance, multiplicado por cien. Mide interés con intención: cuánta gente pasó del texto a tu enlace. Cada red lo publica con su propia definición, así que míralo en tu panel y no lo compares con el de otra cuent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último eslabón, que no lo publica nadie: el mensaje que te llegó, la visita al local, la llamada, la cotización, la venta. Ese es el que responde la pregunta del dueñ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mide de un post, y por qué el «me gusta» no bas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trabajar es simple y no depende de ningún promedio ajeno. Antes de publicar anotas en una hoja qué quieres que pase; al día siguiente copias del panel los tres primeros números y anotas los del último eslabón; y cada dos semanas comparas qué tipo de publicación trajo más del último eslabón, no más reacciones. Si lo que te interesa es el cliente, mide al cl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mide de un post, y por qué el «me gusta» no bas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ipótesis, no regla de plataform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as a leer que «el algoritmo premia» tales o cuales cosas. Eso se puede comprobar en tu propia cuenta, y sólo ahí: publica el mismo contenido en el formato que ya usas y después en el otro, con la misma etiqueta, el mismo objetivo y el mismo paso; espera el mismo número de días y compara alcance, interacción y, sobre todo, el último eslabón. Si tu cuenta dice otra cosa, tu cuenta manda: no hay una regla universal, hay un resultado que se mide en tu negocio. Y lo que no midas, no lo sab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mide de un post, y por qué el «me gusta» no ba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primeras columnas salen de un panel y describen el mensaje. La cuarta sale de tu cuaderno y es la única que responde si la publicación trajo client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di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mide de un post, y por qué el «me gusta» no bas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 la rutina de medición de un post.]]></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etiqueta: a quién le hablas, qué problema resuelves, qué prueba pones y qué paso pide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piar del panel el alcance, la interacción y los clics o guardado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blicar y anotar la fecha y la hor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el último eslabón: mensajes, visitas, llamadas y venta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por objetivo y repetir el ciclo cambiando una sola cos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Ejemplo resuelto (caso ficticio): la refaccionaria que publica diario y no sabe qué vende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Andina (nombre ficticio) publica a diario. En tres semanas son 19 publicaciones y el dueño sabe una sola cosa: «el mes pasado se movió más». No sabe cuál. No hay hoja de control, así que nada se puede compar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Ejemplo resuelto (caso ficticio): la refaccionaria que publica diario y no sabe qué vende · Paso 2 de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tiquetar lo que ya se public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corre el feed y cada publicación se clasifica: 11 son posts que informan (llegó existencia, cambio de horario, aviso de vacaciones), 5 son de entretenimiento (una foto del taller, una broma del día festivo, un video del tráfico) y 3 son posts de venta, los que traían dirección o una pregunta. El ejercicio no dice cuál grupo es mejor: dice que hoy no hay forma de saberl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Ejemplo resuelto (caso ficticio): la refaccionaria que publica diario y no sabe qué vende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guntar de dónde vinieron los client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ama a los últimos clientes que dejaron su número y se hace una sola pregunta: «¿cómo nos conociste?». Cuatro de cada diez respuestas apuntan a un post. Ese dato, el último eslabón, no aparece en ningún panel de la red: sale de tu conversación con tu c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Ejemplo resuelto (caso ficticio): la refaccionaria que publica diario y no sabe qué vende · Paso 4 de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eparar las dos list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dos grupos con funciones distintas. Los posts que informan y entretienen sostienen la relación con quien ya te conoce; en este caso, ninguno de los clientes nuevos vino de ellos. Los posts de venta traen el último eslabón. Publicar de los dos grupos es correcto; publicar sólo del segundo y esperar clientes de todos, no lo 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Ejemplo resuelto (caso ficticio): la refaccionaria que publica diario y no sabe qué vende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el repar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reserva un día a la semana para el post de venta, con su paso y su etiqueta, y deja los demás días para información y entretenimiento, sin pedirles clientes a esos. No es una regla del sector: es la primera distribución de trabajo, y se revisa con los datos del m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Ejemplo resuelto (caso ficticio): la refaccionaria que publica diario y no sabe qué vende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primera prueb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dos semanas siguientes se anota, para cada post, el último eslabón. Al cierre se compara: si el post de venta trae mensajes y visitas, el reparto funciona para este negocio; si el de venta no trae nada, se revisa la pieza que falla (el paso, la prueba o a quién le hablas) antes de cambiar de forma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Ejemplo resuelto (caso ficticio): la refaccionaria que publica diario y no sabe qué vende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queda en la me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 número correcto de posts de venta por semana ni una meta de reacciones que debas lograr. Lo que queda es un procedimiento: etiquetar, medir el último eslabón y repetir. Con eso, dentro de un mes, la pregunta «¿qué sí vende?» tiene respuesta con datos tuy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mide de un post, y por qué el «me gusta» no bas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so con el siguiente pas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enes un taller y quieres que la gente llegue a tu loc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endes un servicio que necesita que te expliquen en qué consis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ienes producto en línea y quieres cerrar la venta ahí]]></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blicaste un video de cómo se hace tu trabaj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liente te pidió que le mandes el precio por mensaj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versación: una sola pregunta que se conteste con una fras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a: el enlace directo a tu carri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ueba: el proceso a la vista, que se puede verific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guiente paso: contacto directo con quien atiend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isita: dirección, cómo llegar y horar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mide de un post, y por qué el «me gusta» no bas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publicaciones: ¿informan o vende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st que inform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st que vend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ñana abrimos a las 9 en lugar de a las 10.»]]></a:t>
            </a:r>
          </a:p>
        </p:txBody>
      </p:sp>
      <p:sp>
        <p:nvSpPr>
          <p:cNvPr id="13" name=""/>
          <p:cNvSpPr txBox="1"/>
          <p:nvPr/>
        </p:nvSpPr>
        <p:spPr>
          <a:xfrm>
            <a:off x="514350" y="3333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u filtro se tapa y no sabes si es el filtro o la gasolina: mira estos tres pas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egó el lote de filtros del modelo que más vendem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edes recoger hoy tu pedido en el mostrador: escríbenos y lo apartamo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viso: el lunes no abrimos por mantenimiento.»]]></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to es lo que surtimos la semana pasada. Pasa por el mostrador si lo necesitas antes del viernes.»]]></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undición y fornitures de la marca que trabajamos: ya puedes verlos en el local.»]]></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é modelo de auto manejas? Dinos y te decimos si tenemos el filtro que necesitas.»]]></a:t>
            </a:r>
          </a:p>
        </p:txBody>
      </p:sp>
      <p:sp>
        <p:nvSpPr>
          <p:cNvPr id="12" name=""/>
          <p:cNvSpPr txBox="1"/>
          <p:nvPr/>
        </p:nvSpPr>
        <p:spPr>
          <a:xfrm>
            <a:off x="514350" y="4276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mide de un post, y por qué el «me gusta» no bast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ost que vende tiene ___ piezas. La primera dice a ___ le hablas; la segunda, qué problema resuelves; la tercera, por qué te creerían; y la cuarta, ___ tiene que hacer el que lo le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mide de un post, y por qué el «me gusta» no ba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el feed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ost que más reacciones tuvo fue el mejor vendedor, así que hay que hacer más posts como es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lgoritmo premia el video vertical, entonces todo lo que publiquemos tiene que ser vertic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Ya tenemos el siguiente paso: que nos den un me gusta y con eso sabemos que les gustó.»]]></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publicación se etiqueta con su objetivo, su prueba y el paso que pide, así sabemos qué revis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no trae clientes es relleno, así que mejor lo borramos y dejamos sólo posts de vent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l cliente que nos compró le preguntamos cómo nos conoció; esa respuesta vale más que cualquier promed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mide de un post, y por qué el «me gusta» no ba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negocio quiere saber si una publicación trajo clientes. ¿Qué señal sirv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ntidad de reacciones, comparada con las publicaciones del mes pasa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úmero de mensajes, visitas y ventas que llegaron después de ese post, anotado por fech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lcance, porque mientras más personas lo ven más opciones hay de que alguien comp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8]]></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guardados, porque indican que el contenido es buen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mide de un post, y por qué el «me gusta» no basta]]></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última publicación y reescríbela con las cuatro piezas: a quién le hablas (una sola persona), qué problema resuelves, por qué te creerían (algo verificable: una demostración, un proceso, un dato propio o una comparación honesta) y qué tiene]]></a:t>
            </a:r>
          </a:p>
        </p:txBody>
      </p:sp>
      <p:sp>
        <p:nvSpPr>
          <p:cNvPr id="10" name=""/>
          <p:cNvSpPr txBox="1"/>
          <p:nvPr/>
        </p:nvSpPr>
        <p:spPr>
          <a:xfrm>
            <a:off x="514350" y="32670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hacer el que lo le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scribe el paso que vas a pedir y qué dato de tu panel vas a revisar al día siguiente para saber si sirvió. No la publiques todavía: compárala primero con la tabla de los tres cierres y con el ejemplo de la refaccionaria.]]></a:t>
            </a:r>
          </a:p>
        </p:txBody>
      </p:sp>
      <p:sp>
        <p:nvSpPr>
          <p:cNvPr id="8" name=""/>
          <p:cNvSpPr txBox="1"/>
          <p:nvPr/>
        </p:nvSpPr>
        <p:spPr>
          <a:xfrm>
            <a:off x="514350" y="2714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falta la tercera pieza, no la rellenes con adjetivos: busca en tu operación algo que puedas mostrar o contar, aunque sea pequeño. «La semana pasada surtimos 41 piezas y 38 salieron el mismo día» es verificable; «los mejores» no lo es.]]></a:t>
            </a:r>
          </a:p>
        </p:txBody>
      </p:sp>
      <p:sp>
        <p:nvSpPr>
          <p:cNvPr id="9" name=""/>
          <p:cNvSpPr txBox="1"/>
          <p:nvPr/>
        </p:nvSpPr>
        <p:spPr>
          <a:xfrm>
            <a:off x="514350" y="4048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mide de un post, y por qué el «me gusta» no basta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8]]></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 que in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lo que pasó; no pide ningun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 que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dea, una prueba y un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acción, con canal y 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stración, proceso, dato propio o comparación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ersonas vieron la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T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cs entre el alcance, multiplicados por c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mide de un post, y por qué el «me gusta» no basta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8]]></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ones, comentarios, guardados y compart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eslab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la visita, la llamada o la venta que dejó ese pos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cam-r01-oa01"/>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un post que informa y uno que vend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formativo describe lo que pasó; el de venta dice una sola idea, muestra algo verificable y pide un paso concre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iezas de un post que vend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quién le hablas (una sola persona), qué problema resuelves, por qué te creerían (algo verificable) y qué tiene que hacer el que lo le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ígueme para más» no es un siguiente pa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e pide nada a quien lee: no dice qué hacer, ni por dónde, ni qué recibe a cambi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ongo si lo que quiero es una visita al loca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rección, cómo llegar y el horario, con algo que la persona pueda confirmar: «escríbenos y te confirmamos si hay lo que busca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con mirar el «me gus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de gusto o reconocimiento, no decisión de comprar. Lo que responde si el post vendió es el último eslabón: mensaje, visita, llamada o ven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algo como «el algoritmo premia el video vertical»?]]></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a hipótesis: publícalo en los dos formatos con la misma etiqueta y compara en tu panel, con los mismos días. Lo que no midas, no lo sab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oto en la hoja después de publica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ide de un post, y por qué el «me gusta» no basta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y la hora, y al día siguiente el alcance, la interacción, los clics o guardados del panel, más el último eslabón: mensajes, visitas, llamadas y vent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iez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iguiente]]></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megust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medi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edir]]></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un post que informa de uno que vende, sabes escribir su siguiente paso y tienes una forma de medirlo con los datos de tu propio negocio. Siguiente paso de la ruta: cómo ordenar tu semana de publicaciones para que cada una tenga su lug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uatro piezas y al ejemplo de la refaccionaria. Casi siempre el fallo está en la tercera: en vez de una prueba verificable se cuela un adjetivo, y sin prueba el post inform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publicación que informa de una que vende, y lo explicas con la pregunta «¿después de leerlo, qué hag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 post con las cuatro piezas: una sola persona, un problema nombrado, una prueba verificable y un paso con canal y consecuenci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el siguiente paso según la intención: visita, conversación o compra, y lo escribes antes que el text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s las afirmaciones de plataforma como hipótesis, no como reglas: se comprueban en tu propia cuent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8]]></a:t>
            </a:r>
          </a:p>
        </p:txBody>
      </p:sp>
      <p:sp>
        <p:nvSpPr>
          <p:cNvPr id="7" name="" descr=""/>
          <p:cNvSpPr/>
          <p:nvPr/>
        </p:nvSpPr>
        <p:spPr>
          <a:xfrm>
            <a:off x="514350" y="292417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92417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s tu publicación con cuatro datos: alcance, interacción, CTR y el último eslabón, y anotas fecha y hora para poder comparar.]]></a:t>
            </a:r>
          </a:p>
        </p:txBody>
      </p:sp>
      <p:sp>
        <p:nvSpPr>
          <p:cNvPr id="11"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el contenido que entretiene del que trae clientes, y dejas escrito qué esperabas de cada publicación.]]></a:t>
            </a:r>
          </a:p>
        </p:txBody>
      </p:sp>
      <p:sp>
        <p:nvSpPr>
          <p:cNvPr id="13" name=""/>
          <p:cNvSpPr txBox="1"/>
          <p:nvPr/>
        </p:nvSpPr>
        <p:spPr>
          <a:xfrm>
            <a:off x="685800" y="30003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material de terceros]]></a:t>
            </a:r>
          </a:p>
        </p:txBody>
      </p:sp>
      <p:sp>
        <p:nvSpPr>
          <p:cNvPr id="14" name=""/>
          <p:cNvSpPr txBox="1"/>
          <p:nvPr/>
        </p:nvSpPr>
        <p:spPr>
          <a:xfrm>
            <a:off x="685800" y="3400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línea que no depende de tu método ni de tu red: las fotos, los videos y los testimonios de tus clientes no son tuyos por el hecho de que los hayas publicado en tu negoci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8]]></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vas a usar material de otra persona o de otro negocio (una foto de un cliente, un video que te mandaron, una reseña), la vía correcta es pedir el permiso por escrito y dejar constancia de ese permiso, o usar material propio.]]></a:t>
            </a:r>
          </a:p>
        </p:txBody>
      </p:sp>
      <p:sp>
        <p:nvSpPr>
          <p:cNvPr id="10" name=""/>
          <p:cNvSpPr txBox="1"/>
          <p:nvPr/>
        </p:nvSpPr>
        <p:spPr>
          <a:xfrm>
            <a:off x="685800" y="24765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ublicación puede ser muy buena y aun así tener un problema que no depende de tus ventas: por eso, esto no sustituye la asesoría legal de un profesional, y si tu caso es delicado, pídele a uno que revise la publicación antes de programarl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600325"/>
                <a:gridCol w="3781425"/>
                <a:gridCol w="1733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llamada a la acción y por qué un anuncio terminaba pidiendo un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a la acció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ninguna regla de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código QR y por qué sirve como siguiente paso imp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QR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 práctica; sin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600325"/>
                <a:gridCol w="3781425"/>
                <a:gridCol w="1733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ignifican alcance, interacción y CTR en t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yuda de la red donde publicas: ahí se define cada mét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red define las suyas y las cambia con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úmeros, nombres y publicacion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8]]></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600325"/>
                <a:gridCol w="3781425"/>
                <a:gridCol w="1733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decir de una publicación y cuándo es una línea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pedir revisión antes de publicar material de terceros;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Llamada_a_la_acci%C3%B3n"/>
              </a:rPr>
              <a:t><![CDATA[Llamada a la acción: el nombre viejo del «siguiente paso»]]></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su definición con la pieza que te falta en tu última publicación.]]></a:t>
            </a:r>
          </a:p>
        </p:txBody>
      </p:sp>
      <p:sp>
        <p:nvSpPr>
          <p:cNvPr id="9" name=""/>
          <p:cNvSpPr txBox="1"/>
          <p:nvPr/>
        </p:nvSpPr>
        <p:spPr>
          <a:xfrm>
            <a:off x="514350" y="1952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C%C3%B3digo_QR"/>
              </a:rPr>
              <a:t><![CDATA[Código QR: el siguiente paso impreso en la mesa de un café]]></a:t>
            </a:r>
          </a:p>
        </p:txBody>
      </p:sp>
      <p:sp>
        <p:nvSpPr>
          <p:cNvPr id="10" name=""/>
          <p:cNvSpPr txBox="1"/>
          <p:nvPr/>
        </p:nvSpPr>
        <p:spPr>
          <a:xfrm>
            <a:off x="514350" y="23241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pensar el paso fuera de la pantalla: en papel, en el empaque o en la tarjeta que entrega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1-oa01"/>
              </a:rPr>
              <a:t><![CDATA[Un post que invita a comprar, no sólo a mi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feed que vende»: «Reels que retienen», la ruta siguiente del curso «Campañas en Instagram». Lo que queda aquí —una idea, una prueba, un siguiente paso— también decide si un reel retiene o se pasa de largo; sólo que el video se mide con otra vara y se hace con otro guion. Esta lección te dejó el criterio y el instrumento de medición; la siguiente los lleva al vide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2026-10-24T23:16:08Z</dcterms:created>
  <dcterms:modified xsi:type="dcterms:W3CDTF">2026-10-24T23:16:08Z</dcterms:modified>
  <dc:title>Un post que invita a comprar, no sólo a mirar</dc:title>
  <dc:description>Presentación editable del OA «Un post que invita a comprar, no sólo a mirar». Enlace: https://marketing.lumbre.lat/object/mkt-cam-r01-oa01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